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2" r:id="rId4"/>
    <p:sldMasterId id="2147483868" r:id="rId5"/>
  </p:sldMasterIdLst>
  <p:notesMasterIdLst>
    <p:notesMasterId r:id="rId38"/>
  </p:notesMasterIdLst>
  <p:handoutMasterIdLst>
    <p:handoutMasterId r:id="rId39"/>
  </p:handoutMasterIdLst>
  <p:sldIdLst>
    <p:sldId id="2139118879" r:id="rId6"/>
    <p:sldId id="2139118918" r:id="rId7"/>
    <p:sldId id="2139118920" r:id="rId8"/>
    <p:sldId id="2139118921" r:id="rId9"/>
    <p:sldId id="2139118923" r:id="rId10"/>
    <p:sldId id="2139118922" r:id="rId11"/>
    <p:sldId id="2139118924" r:id="rId12"/>
    <p:sldId id="2139118925" r:id="rId13"/>
    <p:sldId id="2139118926" r:id="rId14"/>
    <p:sldId id="2139118955" r:id="rId15"/>
    <p:sldId id="2139118956" r:id="rId16"/>
    <p:sldId id="2139118966" r:id="rId17"/>
    <p:sldId id="2139119013" r:id="rId18"/>
    <p:sldId id="2139118975" r:id="rId19"/>
    <p:sldId id="2139119015" r:id="rId20"/>
    <p:sldId id="2139119016" r:id="rId21"/>
    <p:sldId id="2139118973" r:id="rId22"/>
    <p:sldId id="2139118974" r:id="rId23"/>
    <p:sldId id="2139118972" r:id="rId24"/>
    <p:sldId id="2139119017" r:id="rId25"/>
    <p:sldId id="2139118929" r:id="rId26"/>
    <p:sldId id="2139118931" r:id="rId27"/>
    <p:sldId id="2139118932" r:id="rId28"/>
    <p:sldId id="2139118965" r:id="rId29"/>
    <p:sldId id="2139119012" r:id="rId30"/>
    <p:sldId id="2139119014" r:id="rId31"/>
    <p:sldId id="2139118967" r:id="rId32"/>
    <p:sldId id="2139118936" r:id="rId33"/>
    <p:sldId id="2139118949" r:id="rId34"/>
    <p:sldId id="2139118950" r:id="rId35"/>
    <p:sldId id="2139118961" r:id="rId36"/>
    <p:sldId id="2139118877" r:id="rId37"/>
  </p:sldIdLst>
  <p:sldSz cx="12192000" cy="6858000"/>
  <p:notesSz cx="7102475" cy="9388475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27D316-21A5-A876-EEC6-661C3CA6040F}" name="Natalie Cook" initials="NC" userId="S::ncook@sam-lab.com::c6d59eec-5a0d-455f-b3b0-a53abb54ea0a" providerId="AD"/>
  <p188:author id="{0B100B5E-01A1-3603-1A19-6483200B67F2}" name="Aviva Isenberg" initials="AI" userId="S::aisenberg@sam-lab.com::0fe29b04-40d3-429f-b23c-bade5d30e30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nette Giordano" initials="AG" lastIdx="7" clrIdx="6">
    <p:extLst>
      <p:ext uri="{19B8F6BF-5375-455C-9EA6-DF929625EA0E}">
        <p15:presenceInfo xmlns:p15="http://schemas.microsoft.com/office/powerpoint/2012/main" userId="S::Annette.Giordano@blend360.com::eeae7ee4-3de4-4b0b-8d67-50fc4e9176c5" providerId="AD"/>
      </p:ext>
    </p:extLst>
  </p:cmAuthor>
  <p:cmAuthor id="1" name="Deborah Furey" initials="DF" lastIdx="5" clrIdx="0">
    <p:extLst>
      <p:ext uri="{19B8F6BF-5375-455C-9EA6-DF929625EA0E}">
        <p15:presenceInfo xmlns:p15="http://schemas.microsoft.com/office/powerpoint/2012/main" userId="S::Deborah.Furey@blend360.com::c09b2ead-b661-4279-b5ec-a3a09d198fe8" providerId="AD"/>
      </p:ext>
    </p:extLst>
  </p:cmAuthor>
  <p:cmAuthor id="2" name="Catherine Gibson" initials="CG" lastIdx="11" clrIdx="1">
    <p:extLst>
      <p:ext uri="{19B8F6BF-5375-455C-9EA6-DF929625EA0E}">
        <p15:presenceInfo xmlns:p15="http://schemas.microsoft.com/office/powerpoint/2012/main" userId="S::Catherine.Gibson@blend360.com::67178398-fff7-4a17-92c6-ab34fc09d903" providerId="AD"/>
      </p:ext>
    </p:extLst>
  </p:cmAuthor>
  <p:cmAuthor id="3" name="Grace O'Hara" initials="GO" lastIdx="10" clrIdx="2">
    <p:extLst>
      <p:ext uri="{19B8F6BF-5375-455C-9EA6-DF929625EA0E}">
        <p15:presenceInfo xmlns:p15="http://schemas.microsoft.com/office/powerpoint/2012/main" userId="S::Grace.Ohara@Blend360.com::5ba2956d-a2fd-42eb-9e4d-88c82e58c672" providerId="AD"/>
      </p:ext>
    </p:extLst>
  </p:cmAuthor>
  <p:cmAuthor id="4" name="Maggie Melnick" initials="MM" lastIdx="1" clrIdx="3">
    <p:extLst>
      <p:ext uri="{19B8F6BF-5375-455C-9EA6-DF929625EA0E}">
        <p15:presenceInfo xmlns:p15="http://schemas.microsoft.com/office/powerpoint/2012/main" userId="Maggie Melnick" providerId="None"/>
      </p:ext>
    </p:extLst>
  </p:cmAuthor>
  <p:cmAuthor id="5" name="Natalie Cook" initials="NC" lastIdx="3" clrIdx="4">
    <p:extLst>
      <p:ext uri="{19B8F6BF-5375-455C-9EA6-DF929625EA0E}">
        <p15:presenceInfo xmlns:p15="http://schemas.microsoft.com/office/powerpoint/2012/main" userId="S::ncook@sam-lab.com::c6d59eec-5a0d-455f-b3b0-a53abb54ea0a" providerId="AD"/>
      </p:ext>
    </p:extLst>
  </p:cmAuthor>
  <p:cmAuthor id="6" name="Alexandra McShane" initials="AM" lastIdx="13" clrIdx="5">
    <p:extLst>
      <p:ext uri="{19B8F6BF-5375-455C-9EA6-DF929625EA0E}">
        <p15:presenceInfo xmlns:p15="http://schemas.microsoft.com/office/powerpoint/2012/main" userId="S::Alexandra.McShane@Blend360.com::cbb99009-6e38-4a74-9744-3d1abfc706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98E"/>
    <a:srgbClr val="D5F5F7"/>
    <a:srgbClr val="B5B5F1"/>
    <a:srgbClr val="9EF8E5"/>
    <a:srgbClr val="D5EFF9"/>
    <a:srgbClr val="000000"/>
    <a:srgbClr val="EFEFF9"/>
    <a:srgbClr val="DFDFE8"/>
    <a:srgbClr val="CDCDEC"/>
    <a:srgbClr val="EC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15869-690B-41FC-9159-B062447970A8}" v="32" dt="2023-03-21T10:10:15.16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Math" userId="793e6efd-7059-421e-84a6-2cc6931d8a55" providerId="ADAL" clId="{4EFD511F-ECCF-4045-A39A-91CBFD252A3A}"/>
    <pc:docChg chg="undo custSel addSld delSld modSld sldOrd">
      <pc:chgData name="Sagar Math" userId="793e6efd-7059-421e-84a6-2cc6931d8a55" providerId="ADAL" clId="{4EFD511F-ECCF-4045-A39A-91CBFD252A3A}" dt="2022-07-29T05:44:27.702" v="544"/>
      <pc:docMkLst>
        <pc:docMk/>
      </pc:docMkLst>
      <pc:sldChg chg="modSp mod">
        <pc:chgData name="Sagar Math" userId="793e6efd-7059-421e-84a6-2cc6931d8a55" providerId="ADAL" clId="{4EFD511F-ECCF-4045-A39A-91CBFD252A3A}" dt="2022-07-29T04:23:57.243" v="220" actId="403"/>
        <pc:sldMkLst>
          <pc:docMk/>
          <pc:sldMk cId="3774581523" sldId="2139118929"/>
        </pc:sldMkLst>
        <pc:spChg chg="mod">
          <ac:chgData name="Sagar Math" userId="793e6efd-7059-421e-84a6-2cc6931d8a55" providerId="ADAL" clId="{4EFD511F-ECCF-4045-A39A-91CBFD252A3A}" dt="2022-07-29T04:23:57.243" v="220" actId="403"/>
          <ac:spMkLst>
            <pc:docMk/>
            <pc:sldMk cId="3774581523" sldId="2139118929"/>
            <ac:spMk id="5" creationId="{8AE56514-715F-EC9E-D6DA-028EB9730910}"/>
          </ac:spMkLst>
        </pc:spChg>
      </pc:sldChg>
      <pc:sldChg chg="modSp">
        <pc:chgData name="Sagar Math" userId="793e6efd-7059-421e-84a6-2cc6931d8a55" providerId="ADAL" clId="{4EFD511F-ECCF-4045-A39A-91CBFD252A3A}" dt="2022-07-29T05:44:27.702" v="544"/>
        <pc:sldMkLst>
          <pc:docMk/>
          <pc:sldMk cId="3204338766" sldId="2139118942"/>
        </pc:sldMkLst>
        <pc:graphicFrameChg chg="mod">
          <ac:chgData name="Sagar Math" userId="793e6efd-7059-421e-84a6-2cc6931d8a55" providerId="ADAL" clId="{4EFD511F-ECCF-4045-A39A-91CBFD252A3A}" dt="2022-07-29T05:44:27.702" v="544"/>
          <ac:graphicFrameMkLst>
            <pc:docMk/>
            <pc:sldMk cId="3204338766" sldId="2139118942"/>
            <ac:graphicFrameMk id="4" creationId="{30BB4280-C6E9-87F0-24F5-D4834FA0FD30}"/>
          </ac:graphicFrameMkLst>
        </pc:graphicFrameChg>
      </pc:sldChg>
      <pc:sldChg chg="ord">
        <pc:chgData name="Sagar Math" userId="793e6efd-7059-421e-84a6-2cc6931d8a55" providerId="ADAL" clId="{4EFD511F-ECCF-4045-A39A-91CBFD252A3A}" dt="2022-07-29T03:57:29.591" v="4"/>
        <pc:sldMkLst>
          <pc:docMk/>
          <pc:sldMk cId="3049611896" sldId="2139118965"/>
        </pc:sldMkLst>
      </pc:sldChg>
      <pc:sldChg chg="new del ord">
        <pc:chgData name="Sagar Math" userId="793e6efd-7059-421e-84a6-2cc6931d8a55" providerId="ADAL" clId="{4EFD511F-ECCF-4045-A39A-91CBFD252A3A}" dt="2022-07-29T04:37:19.332" v="329" actId="47"/>
        <pc:sldMkLst>
          <pc:docMk/>
          <pc:sldMk cId="287897629" sldId="2139118971"/>
        </pc:sldMkLst>
      </pc:sldChg>
      <pc:sldChg chg="addSp delSp modSp new mod ord">
        <pc:chgData name="Sagar Math" userId="793e6efd-7059-421e-84a6-2cc6931d8a55" providerId="ADAL" clId="{4EFD511F-ECCF-4045-A39A-91CBFD252A3A}" dt="2022-07-29T04:10:27.472" v="22" actId="27636"/>
        <pc:sldMkLst>
          <pc:docMk/>
          <pc:sldMk cId="3617684172" sldId="2139118972"/>
        </pc:sldMkLst>
        <pc:spChg chg="mod">
          <ac:chgData name="Sagar Math" userId="793e6efd-7059-421e-84a6-2cc6931d8a55" providerId="ADAL" clId="{4EFD511F-ECCF-4045-A39A-91CBFD252A3A}" dt="2022-07-29T04:06:59.134" v="19" actId="20577"/>
          <ac:spMkLst>
            <pc:docMk/>
            <pc:sldMk cId="3617684172" sldId="2139118972"/>
            <ac:spMk id="2" creationId="{E78E81A3-2E9A-BF81-6524-708C3CE6D15B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6" creationId="{E3C2A323-1716-014E-E9C9-5FAC3C1683FD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7" creationId="{61E69A59-6854-D2D5-2947-42786CF5BC6C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8" creationId="{7DD1C5B7-DB09-7AD7-E1F9-E762AAEE6E80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9" creationId="{2E5F2AA6-261C-1A45-C0EF-DC387D315A5F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10" creationId="{1D3E9D73-AB0B-3C21-D1E3-D43895DD4848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2" creationId="{5485A875-B041-7FFF-6458-33C3F6DD81AC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3" creationId="{182ECF17-B7A2-8A13-5CA3-87799D81DD84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5" creationId="{C17FD9A9-A24E-92E9-9A9B-0CD61B60A4DA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6" creationId="{8AF6F2FD-AF7B-876B-36C6-D0A9EB4E8080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8" creationId="{F62C0A58-BBF8-32C1-45C4-33176B11B541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19" creationId="{BFA1DF0F-0177-7D25-1CA5-7F95F1CD191B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21" creationId="{145C67A8-079C-63AC-C3FA-C3727E5461A4}"/>
          </ac:spMkLst>
        </pc:spChg>
        <pc:spChg chg="mod">
          <ac:chgData name="Sagar Math" userId="793e6efd-7059-421e-84a6-2cc6931d8a55" providerId="ADAL" clId="{4EFD511F-ECCF-4045-A39A-91CBFD252A3A}" dt="2022-07-29T04:06:43.391" v="8"/>
          <ac:spMkLst>
            <pc:docMk/>
            <pc:sldMk cId="3617684172" sldId="2139118972"/>
            <ac:spMk id="22" creationId="{393AD43E-4C20-58D3-ECAB-2159DF417E43}"/>
          </ac:spMkLst>
        </pc:spChg>
        <pc:spChg chg="add del mod">
          <ac:chgData name="Sagar Math" userId="793e6efd-7059-421e-84a6-2cc6931d8a55" providerId="ADAL" clId="{4EFD511F-ECCF-4045-A39A-91CBFD252A3A}" dt="2022-07-29T04:10:25.401" v="20" actId="478"/>
          <ac:spMkLst>
            <pc:docMk/>
            <pc:sldMk cId="3617684172" sldId="2139118972"/>
            <ac:spMk id="23" creationId="{9343E933-8186-7A59-5AA3-61509A39E8FF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27" creationId="{F19E12D2-F74A-3E6F-5771-2E7639D911A3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28" creationId="{EA69D02C-A3D7-A4B8-2D85-48830DE4410C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29" creationId="{28D3A78F-6BE4-295C-5F4E-E58A4828BEBC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0" creationId="{BA484B10-6593-D2B1-E73A-518AB364C7D5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2" creationId="{A63E9CC6-38B5-E3D3-4E3B-1DA20C77E0D8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3" creationId="{AC9470AA-C2EA-1586-A5CC-929501C771D7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5" creationId="{FB9198CD-989E-4654-9020-1DD3631D8202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6" creationId="{D802F5A9-65D1-63BE-3233-995F14CBDBDA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8" creationId="{32C51FFF-366D-C3D4-3CFC-503622D0B591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39" creationId="{6DA24419-3090-E760-C27E-971F79AE8E6B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41" creationId="{0BF81559-9E18-F953-6338-4B8971F3C0DD}"/>
          </ac:spMkLst>
        </pc:spChg>
        <pc:spChg chg="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42" creationId="{2DD36277-AB80-D20D-EDFB-448C06DB0DD2}"/>
          </ac:spMkLst>
        </pc:spChg>
        <pc:spChg chg="add mod">
          <ac:chgData name="Sagar Math" userId="793e6efd-7059-421e-84a6-2cc6931d8a55" providerId="ADAL" clId="{4EFD511F-ECCF-4045-A39A-91CBFD252A3A}" dt="2022-07-29T04:10:27.472" v="22" actId="27636"/>
          <ac:spMkLst>
            <pc:docMk/>
            <pc:sldMk cId="3617684172" sldId="2139118972"/>
            <ac:spMk id="43" creationId="{9C14B739-1149-78A2-5282-EC0EF18BBB77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44" creationId="{72861C15-6D99-5FCA-FA28-3C32F1226D00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45" creationId="{4760DCBD-73DA-6D86-A274-60483F8F73D9}"/>
          </ac:spMkLst>
        </pc:spChg>
        <pc:spChg chg="add mod">
          <ac:chgData name="Sagar Math" userId="793e6efd-7059-421e-84a6-2cc6931d8a55" providerId="ADAL" clId="{4EFD511F-ECCF-4045-A39A-91CBFD252A3A}" dt="2022-07-29T04:10:27.302" v="21"/>
          <ac:spMkLst>
            <pc:docMk/>
            <pc:sldMk cId="3617684172" sldId="2139118972"/>
            <ac:spMk id="46" creationId="{CC5B3F7F-7FE9-A08F-68D2-949F1799CAAF}"/>
          </ac:spMkLst>
        </pc:spChg>
        <pc:grpChg chg="add del mod">
          <ac:chgData name="Sagar Math" userId="793e6efd-7059-421e-84a6-2cc6931d8a55" providerId="ADAL" clId="{4EFD511F-ECCF-4045-A39A-91CBFD252A3A}" dt="2022-07-29T04:10:25.401" v="20" actId="478"/>
          <ac:grpSpMkLst>
            <pc:docMk/>
            <pc:sldMk cId="3617684172" sldId="2139118972"/>
            <ac:grpSpMk id="11" creationId="{3627494B-04CF-4EF8-E2C5-9383E6DDF341}"/>
          </ac:grpSpMkLst>
        </pc:grpChg>
        <pc:grpChg chg="add del mod">
          <ac:chgData name="Sagar Math" userId="793e6efd-7059-421e-84a6-2cc6931d8a55" providerId="ADAL" clId="{4EFD511F-ECCF-4045-A39A-91CBFD252A3A}" dt="2022-07-29T04:10:25.401" v="20" actId="478"/>
          <ac:grpSpMkLst>
            <pc:docMk/>
            <pc:sldMk cId="3617684172" sldId="2139118972"/>
            <ac:grpSpMk id="14" creationId="{6CBE9B69-BD2B-9FAE-0A31-E3474B10ED51}"/>
          </ac:grpSpMkLst>
        </pc:grpChg>
        <pc:grpChg chg="add del mod">
          <ac:chgData name="Sagar Math" userId="793e6efd-7059-421e-84a6-2cc6931d8a55" providerId="ADAL" clId="{4EFD511F-ECCF-4045-A39A-91CBFD252A3A}" dt="2022-07-29T04:10:25.401" v="20" actId="478"/>
          <ac:grpSpMkLst>
            <pc:docMk/>
            <pc:sldMk cId="3617684172" sldId="2139118972"/>
            <ac:grpSpMk id="17" creationId="{7B10115D-21E2-81BF-81ED-BADE1EA81218}"/>
          </ac:grpSpMkLst>
        </pc:grpChg>
        <pc:grpChg chg="add del mod">
          <ac:chgData name="Sagar Math" userId="793e6efd-7059-421e-84a6-2cc6931d8a55" providerId="ADAL" clId="{4EFD511F-ECCF-4045-A39A-91CBFD252A3A}" dt="2022-07-29T04:10:25.401" v="20" actId="478"/>
          <ac:grpSpMkLst>
            <pc:docMk/>
            <pc:sldMk cId="3617684172" sldId="2139118972"/>
            <ac:grpSpMk id="20" creationId="{35C63BC6-1028-2CFB-A448-0992F42B76DF}"/>
          </ac:grpSpMkLst>
        </pc:grpChg>
        <pc:grpChg chg="add mod">
          <ac:chgData name="Sagar Math" userId="793e6efd-7059-421e-84a6-2cc6931d8a55" providerId="ADAL" clId="{4EFD511F-ECCF-4045-A39A-91CBFD252A3A}" dt="2022-07-29T04:10:27.302" v="21"/>
          <ac:grpSpMkLst>
            <pc:docMk/>
            <pc:sldMk cId="3617684172" sldId="2139118972"/>
            <ac:grpSpMk id="31" creationId="{8A46AFDB-4332-CEDE-21DE-010B8474A626}"/>
          </ac:grpSpMkLst>
        </pc:grpChg>
        <pc:grpChg chg="add mod">
          <ac:chgData name="Sagar Math" userId="793e6efd-7059-421e-84a6-2cc6931d8a55" providerId="ADAL" clId="{4EFD511F-ECCF-4045-A39A-91CBFD252A3A}" dt="2022-07-29T04:10:27.302" v="21"/>
          <ac:grpSpMkLst>
            <pc:docMk/>
            <pc:sldMk cId="3617684172" sldId="2139118972"/>
            <ac:grpSpMk id="34" creationId="{B1D634D0-6E9B-CDC9-0B22-EAEB51BBAD89}"/>
          </ac:grpSpMkLst>
        </pc:grpChg>
        <pc:grpChg chg="add mod">
          <ac:chgData name="Sagar Math" userId="793e6efd-7059-421e-84a6-2cc6931d8a55" providerId="ADAL" clId="{4EFD511F-ECCF-4045-A39A-91CBFD252A3A}" dt="2022-07-29T04:10:27.302" v="21"/>
          <ac:grpSpMkLst>
            <pc:docMk/>
            <pc:sldMk cId="3617684172" sldId="2139118972"/>
            <ac:grpSpMk id="37" creationId="{EBDC888C-EAE5-B01B-DB0A-120B99E57786}"/>
          </ac:grpSpMkLst>
        </pc:grpChg>
        <pc:grpChg chg="add mod">
          <ac:chgData name="Sagar Math" userId="793e6efd-7059-421e-84a6-2cc6931d8a55" providerId="ADAL" clId="{4EFD511F-ECCF-4045-A39A-91CBFD252A3A}" dt="2022-07-29T04:10:27.302" v="21"/>
          <ac:grpSpMkLst>
            <pc:docMk/>
            <pc:sldMk cId="3617684172" sldId="2139118972"/>
            <ac:grpSpMk id="40" creationId="{C47272EE-3741-49C0-D98B-3531534D4A3E}"/>
          </ac:grpSpMkLst>
        </pc:grpChg>
        <pc:picChg chg="add del mod">
          <ac:chgData name="Sagar Math" userId="793e6efd-7059-421e-84a6-2cc6931d8a55" providerId="ADAL" clId="{4EFD511F-ECCF-4045-A39A-91CBFD252A3A}" dt="2022-07-29T04:10:25.401" v="20" actId="478"/>
          <ac:picMkLst>
            <pc:docMk/>
            <pc:sldMk cId="3617684172" sldId="2139118972"/>
            <ac:picMk id="4" creationId="{E3B38721-A831-94DB-87D1-4D558F2DE24D}"/>
          </ac:picMkLst>
        </pc:picChg>
        <pc:picChg chg="add del mod">
          <ac:chgData name="Sagar Math" userId="793e6efd-7059-421e-84a6-2cc6931d8a55" providerId="ADAL" clId="{4EFD511F-ECCF-4045-A39A-91CBFD252A3A}" dt="2022-07-29T04:10:25.401" v="20" actId="478"/>
          <ac:picMkLst>
            <pc:docMk/>
            <pc:sldMk cId="3617684172" sldId="2139118972"/>
            <ac:picMk id="5" creationId="{BD290AC8-A642-8E0D-0E35-BC58B645FC77}"/>
          </ac:picMkLst>
        </pc:picChg>
        <pc:picChg chg="add mod">
          <ac:chgData name="Sagar Math" userId="793e6efd-7059-421e-84a6-2cc6931d8a55" providerId="ADAL" clId="{4EFD511F-ECCF-4045-A39A-91CBFD252A3A}" dt="2022-07-29T04:10:27.302" v="21"/>
          <ac:picMkLst>
            <pc:docMk/>
            <pc:sldMk cId="3617684172" sldId="2139118972"/>
            <ac:picMk id="24" creationId="{D12C9DCC-4B09-1A53-8436-93704B33B9B0}"/>
          </ac:picMkLst>
        </pc:picChg>
        <pc:picChg chg="add mod">
          <ac:chgData name="Sagar Math" userId="793e6efd-7059-421e-84a6-2cc6931d8a55" providerId="ADAL" clId="{4EFD511F-ECCF-4045-A39A-91CBFD252A3A}" dt="2022-07-29T04:10:27.302" v="21"/>
          <ac:picMkLst>
            <pc:docMk/>
            <pc:sldMk cId="3617684172" sldId="2139118972"/>
            <ac:picMk id="25" creationId="{82F3DF6F-37DB-8C23-4FF9-6F1877E8021A}"/>
          </ac:picMkLst>
        </pc:picChg>
        <pc:picChg chg="add mod">
          <ac:chgData name="Sagar Math" userId="793e6efd-7059-421e-84a6-2cc6931d8a55" providerId="ADAL" clId="{4EFD511F-ECCF-4045-A39A-91CBFD252A3A}" dt="2022-07-29T04:10:27.302" v="21"/>
          <ac:picMkLst>
            <pc:docMk/>
            <pc:sldMk cId="3617684172" sldId="2139118972"/>
            <ac:picMk id="26" creationId="{42E8E134-8097-7D08-1CAE-ED1C1A00F0E9}"/>
          </ac:picMkLst>
        </pc:picChg>
      </pc:sldChg>
      <pc:sldChg chg="addSp delSp modSp new mod">
        <pc:chgData name="Sagar Math" userId="793e6efd-7059-421e-84a6-2cc6931d8a55" providerId="ADAL" clId="{4EFD511F-ECCF-4045-A39A-91CBFD252A3A}" dt="2022-07-29T04:42:08.558" v="340" actId="1076"/>
        <pc:sldMkLst>
          <pc:docMk/>
          <pc:sldMk cId="1734886741" sldId="2139118973"/>
        </pc:sldMkLst>
        <pc:spChg chg="mod">
          <ac:chgData name="Sagar Math" userId="793e6efd-7059-421e-84a6-2cc6931d8a55" providerId="ADAL" clId="{4EFD511F-ECCF-4045-A39A-91CBFD252A3A}" dt="2022-07-29T04:12:57.653" v="40" actId="20577"/>
          <ac:spMkLst>
            <pc:docMk/>
            <pc:sldMk cId="1734886741" sldId="2139118973"/>
            <ac:spMk id="2" creationId="{A592A519-C241-609F-E93E-00B0CA6DA96B}"/>
          </ac:spMkLst>
        </pc:spChg>
        <pc:spChg chg="add mod">
          <ac:chgData name="Sagar Math" userId="793e6efd-7059-421e-84a6-2cc6931d8a55" providerId="ADAL" clId="{4EFD511F-ECCF-4045-A39A-91CBFD252A3A}" dt="2022-07-29T04:42:02.714" v="339" actId="27636"/>
          <ac:spMkLst>
            <pc:docMk/>
            <pc:sldMk cId="1734886741" sldId="2139118973"/>
            <ac:spMk id="4" creationId="{7B95667B-7F27-2004-CD82-51169B3F081C}"/>
          </ac:spMkLst>
        </pc:spChg>
        <pc:spChg chg="add del mod">
          <ac:chgData name="Sagar Math" userId="793e6efd-7059-421e-84a6-2cc6931d8a55" providerId="ADAL" clId="{4EFD511F-ECCF-4045-A39A-91CBFD252A3A}" dt="2022-07-29T04:13:44.715" v="54" actId="478"/>
          <ac:spMkLst>
            <pc:docMk/>
            <pc:sldMk cId="1734886741" sldId="2139118973"/>
            <ac:spMk id="5" creationId="{7328AFF0-1D83-00DA-7886-37EAD7D96F0C}"/>
          </ac:spMkLst>
        </pc:spChg>
        <pc:spChg chg="add mod">
          <ac:chgData name="Sagar Math" userId="793e6efd-7059-421e-84a6-2cc6931d8a55" providerId="ADAL" clId="{4EFD511F-ECCF-4045-A39A-91CBFD252A3A}" dt="2022-07-29T04:42:08.558" v="340" actId="1076"/>
          <ac:spMkLst>
            <pc:docMk/>
            <pc:sldMk cId="1734886741" sldId="2139118973"/>
            <ac:spMk id="6" creationId="{225F8DE4-3359-6FDA-783B-C9C0E49386FA}"/>
          </ac:spMkLst>
        </pc:spChg>
        <pc:spChg chg="add del mod">
          <ac:chgData name="Sagar Math" userId="793e6efd-7059-421e-84a6-2cc6931d8a55" providerId="ADAL" clId="{4EFD511F-ECCF-4045-A39A-91CBFD252A3A}" dt="2022-07-29T04:41:57.939" v="337" actId="478"/>
          <ac:spMkLst>
            <pc:docMk/>
            <pc:sldMk cId="1734886741" sldId="2139118973"/>
            <ac:spMk id="8" creationId="{284ED01D-BC57-05B8-9AA1-7F0D2A9C033B}"/>
          </ac:spMkLst>
        </pc:spChg>
      </pc:sldChg>
      <pc:sldChg chg="addSp modSp new mod ord">
        <pc:chgData name="Sagar Math" userId="793e6efd-7059-421e-84a6-2cc6931d8a55" providerId="ADAL" clId="{4EFD511F-ECCF-4045-A39A-91CBFD252A3A}" dt="2022-07-29T04:39:47.728" v="336"/>
        <pc:sldMkLst>
          <pc:docMk/>
          <pc:sldMk cId="1719836816" sldId="2139118974"/>
        </pc:sldMkLst>
        <pc:spChg chg="mod">
          <ac:chgData name="Sagar Math" userId="793e6efd-7059-421e-84a6-2cc6931d8a55" providerId="ADAL" clId="{4EFD511F-ECCF-4045-A39A-91CBFD252A3A}" dt="2022-07-29T04:16:43.032" v="181" actId="20577"/>
          <ac:spMkLst>
            <pc:docMk/>
            <pc:sldMk cId="1719836816" sldId="2139118974"/>
            <ac:spMk id="2" creationId="{F8B9E1CA-F0C3-0202-C32C-133BBB618F8D}"/>
          </ac:spMkLst>
        </pc:spChg>
        <pc:spChg chg="add mod">
          <ac:chgData name="Sagar Math" userId="793e6efd-7059-421e-84a6-2cc6931d8a55" providerId="ADAL" clId="{4EFD511F-ECCF-4045-A39A-91CBFD252A3A}" dt="2022-07-29T04:16:46.696" v="182" actId="20577"/>
          <ac:spMkLst>
            <pc:docMk/>
            <pc:sldMk cId="1719836816" sldId="2139118974"/>
            <ac:spMk id="4" creationId="{248434AA-D9E2-26BD-36BD-560DC59D9B93}"/>
          </ac:spMkLst>
        </pc:spChg>
      </pc:sldChg>
      <pc:sldChg chg="addSp modSp new mod ord">
        <pc:chgData name="Sagar Math" userId="793e6efd-7059-421e-84a6-2cc6931d8a55" providerId="ADAL" clId="{4EFD511F-ECCF-4045-A39A-91CBFD252A3A}" dt="2022-07-29T04:38:16.458" v="334" actId="20577"/>
        <pc:sldMkLst>
          <pc:docMk/>
          <pc:sldMk cId="2568538562" sldId="2139118975"/>
        </pc:sldMkLst>
        <pc:spChg chg="mod">
          <ac:chgData name="Sagar Math" userId="793e6efd-7059-421e-84a6-2cc6931d8a55" providerId="ADAL" clId="{4EFD511F-ECCF-4045-A39A-91CBFD252A3A}" dt="2022-07-29T04:21:02.077" v="219" actId="20577"/>
          <ac:spMkLst>
            <pc:docMk/>
            <pc:sldMk cId="2568538562" sldId="2139118975"/>
            <ac:spMk id="2" creationId="{802930A7-99CE-3FE7-8838-866EF667F79C}"/>
          </ac:spMkLst>
        </pc:spChg>
        <pc:spChg chg="add mod">
          <ac:chgData name="Sagar Math" userId="793e6efd-7059-421e-84a6-2cc6931d8a55" providerId="ADAL" clId="{4EFD511F-ECCF-4045-A39A-91CBFD252A3A}" dt="2022-07-29T04:38:16.458" v="334" actId="20577"/>
          <ac:spMkLst>
            <pc:docMk/>
            <pc:sldMk cId="2568538562" sldId="2139118975"/>
            <ac:spMk id="4" creationId="{1DA84970-54C0-34E3-E4BD-76B3B19B01E6}"/>
          </ac:spMkLst>
        </pc:spChg>
      </pc:sldChg>
      <pc:sldChg chg="add">
        <pc:chgData name="Sagar Math" userId="793e6efd-7059-421e-84a6-2cc6931d8a55" providerId="ADAL" clId="{4EFD511F-ECCF-4045-A39A-91CBFD252A3A}" dt="2022-07-29T04:37:17.143" v="328"/>
        <pc:sldMkLst>
          <pc:docMk/>
          <pc:sldMk cId="584844850" sldId="2139119012"/>
        </pc:sldMkLst>
      </pc:sldChg>
      <pc:sldChg chg="addSp delSp modSp new mod ord">
        <pc:chgData name="Sagar Math" userId="793e6efd-7059-421e-84a6-2cc6931d8a55" providerId="ADAL" clId="{4EFD511F-ECCF-4045-A39A-91CBFD252A3A}" dt="2022-07-29T05:07:56.264" v="543" actId="20577"/>
        <pc:sldMkLst>
          <pc:docMk/>
          <pc:sldMk cId="3188504326" sldId="2139119013"/>
        </pc:sldMkLst>
        <pc:spChg chg="mod">
          <ac:chgData name="Sagar Math" userId="793e6efd-7059-421e-84a6-2cc6931d8a55" providerId="ADAL" clId="{4EFD511F-ECCF-4045-A39A-91CBFD252A3A}" dt="2022-07-29T04:51:23.479" v="360" actId="20577"/>
          <ac:spMkLst>
            <pc:docMk/>
            <pc:sldMk cId="3188504326" sldId="2139119013"/>
            <ac:spMk id="2" creationId="{DC128093-A963-C613-529B-EA947F18D862}"/>
          </ac:spMkLst>
        </pc:spChg>
        <pc:spChg chg="add mod">
          <ac:chgData name="Sagar Math" userId="793e6efd-7059-421e-84a6-2cc6931d8a55" providerId="ADAL" clId="{4EFD511F-ECCF-4045-A39A-91CBFD252A3A}" dt="2022-07-29T05:07:56.264" v="543" actId="20577"/>
          <ac:spMkLst>
            <pc:docMk/>
            <pc:sldMk cId="3188504326" sldId="2139119013"/>
            <ac:spMk id="4" creationId="{7E9E7CB9-5BDB-6456-99FE-C4815BAD8F25}"/>
          </ac:spMkLst>
        </pc:spChg>
        <pc:spChg chg="add del mod">
          <ac:chgData name="Sagar Math" userId="793e6efd-7059-421e-84a6-2cc6931d8a55" providerId="ADAL" clId="{4EFD511F-ECCF-4045-A39A-91CBFD252A3A}" dt="2022-07-29T05:04:54.231" v="446" actId="478"/>
          <ac:spMkLst>
            <pc:docMk/>
            <pc:sldMk cId="3188504326" sldId="2139119013"/>
            <ac:spMk id="7" creationId="{6470E0EC-D7B3-C5DA-426A-2D974EFAD516}"/>
          </ac:spMkLst>
        </pc:spChg>
        <pc:picChg chg="add mod">
          <ac:chgData name="Sagar Math" userId="793e6efd-7059-421e-84a6-2cc6931d8a55" providerId="ADAL" clId="{4EFD511F-ECCF-4045-A39A-91CBFD252A3A}" dt="2022-07-29T04:53:47.775" v="391" actId="14100"/>
          <ac:picMkLst>
            <pc:docMk/>
            <pc:sldMk cId="3188504326" sldId="2139119013"/>
            <ac:picMk id="5" creationId="{670FE0D0-B485-4309-9352-64DF0A059EE0}"/>
          </ac:picMkLst>
        </pc:picChg>
        <pc:picChg chg="add mod">
          <ac:chgData name="Sagar Math" userId="793e6efd-7059-421e-84a6-2cc6931d8a55" providerId="ADAL" clId="{4EFD511F-ECCF-4045-A39A-91CBFD252A3A}" dt="2022-07-29T05:05:33.771" v="450" actId="1076"/>
          <ac:picMkLst>
            <pc:docMk/>
            <pc:sldMk cId="3188504326" sldId="2139119013"/>
            <ac:picMk id="9" creationId="{AD98DE81-7031-5730-63A7-F4617C1547DE}"/>
          </ac:picMkLst>
        </pc:picChg>
      </pc:sldChg>
      <pc:sldChg chg="addSp modSp new mod">
        <pc:chgData name="Sagar Math" userId="793e6efd-7059-421e-84a6-2cc6931d8a55" providerId="ADAL" clId="{4EFD511F-ECCF-4045-A39A-91CBFD252A3A}" dt="2022-07-29T05:00:44.311" v="425" actId="20577"/>
        <pc:sldMkLst>
          <pc:docMk/>
          <pc:sldMk cId="2033859283" sldId="2139119014"/>
        </pc:sldMkLst>
        <pc:spChg chg="mod">
          <ac:chgData name="Sagar Math" userId="793e6efd-7059-421e-84a6-2cc6931d8a55" providerId="ADAL" clId="{4EFD511F-ECCF-4045-A39A-91CBFD252A3A}" dt="2022-07-29T05:00:44.311" v="425" actId="20577"/>
          <ac:spMkLst>
            <pc:docMk/>
            <pc:sldMk cId="2033859283" sldId="2139119014"/>
            <ac:spMk id="2" creationId="{EA6C008C-E3FB-4585-80F2-58FCD131308C}"/>
          </ac:spMkLst>
        </pc:spChg>
        <pc:spChg chg="add mod">
          <ac:chgData name="Sagar Math" userId="793e6efd-7059-421e-84a6-2cc6931d8a55" providerId="ADAL" clId="{4EFD511F-ECCF-4045-A39A-91CBFD252A3A}" dt="2022-07-29T05:00:32.551" v="401" actId="1076"/>
          <ac:spMkLst>
            <pc:docMk/>
            <pc:sldMk cId="2033859283" sldId="2139119014"/>
            <ac:spMk id="4" creationId="{A7982407-E835-4A50-EE62-69D7F9B088CB}"/>
          </ac:spMkLst>
        </pc:spChg>
      </pc:sldChg>
    </pc:docChg>
  </pc:docChgLst>
  <pc:docChgLst>
    <pc:chgData name="Megha Mankal" userId="14d65ec8-1383-44b6-a6c3-ea7090b4a548" providerId="ADAL" clId="{01E11E2C-8515-C24C-B7C0-57C8B6D0FAF8}"/>
    <pc:docChg chg="modSld">
      <pc:chgData name="Megha Mankal" userId="14d65ec8-1383-44b6-a6c3-ea7090b4a548" providerId="ADAL" clId="{01E11E2C-8515-C24C-B7C0-57C8B6D0FAF8}" dt="2023-03-20T06:16:39.510" v="0" actId="767"/>
      <pc:docMkLst>
        <pc:docMk/>
      </pc:docMkLst>
      <pc:sldChg chg="addSp modSp">
        <pc:chgData name="Megha Mankal" userId="14d65ec8-1383-44b6-a6c3-ea7090b4a548" providerId="ADAL" clId="{01E11E2C-8515-C24C-B7C0-57C8B6D0FAF8}" dt="2023-03-20T06:16:39.510" v="0" actId="767"/>
        <pc:sldMkLst>
          <pc:docMk/>
          <pc:sldMk cId="1868021847" sldId="2139118879"/>
        </pc:sldMkLst>
        <pc:spChg chg="add mod">
          <ac:chgData name="Megha Mankal" userId="14d65ec8-1383-44b6-a6c3-ea7090b4a548" providerId="ADAL" clId="{01E11E2C-8515-C24C-B7C0-57C8B6D0FAF8}" dt="2023-03-20T06:16:39.510" v="0" actId="767"/>
          <ac:spMkLst>
            <pc:docMk/>
            <pc:sldMk cId="1868021847" sldId="2139118879"/>
            <ac:spMk id="4" creationId="{4358968C-9D50-4D35-13F6-C239DFC7F123}"/>
          </ac:spMkLst>
        </pc:spChg>
      </pc:sldChg>
    </pc:docChg>
  </pc:docChgLst>
  <pc:docChgLst>
    <pc:chgData name="Udheep Sai Cherukuri" userId="81359c88-6267-40ac-b3c8-10840ee7e074" providerId="ADAL" clId="{F5415869-690B-41FC-9159-B062447970A8}"/>
    <pc:docChg chg="undo custSel addSld delSld modSld sldOrd">
      <pc:chgData name="Udheep Sai Cherukuri" userId="81359c88-6267-40ac-b3c8-10840ee7e074" providerId="ADAL" clId="{F5415869-690B-41FC-9159-B062447970A8}" dt="2023-03-21T10:10:29.407" v="1035" actId="1036"/>
      <pc:docMkLst>
        <pc:docMk/>
      </pc:docMkLst>
      <pc:sldChg chg="addSp delSp modSp mod">
        <pc:chgData name="Udheep Sai Cherukuri" userId="81359c88-6267-40ac-b3c8-10840ee7e074" providerId="ADAL" clId="{F5415869-690B-41FC-9159-B062447970A8}" dt="2023-03-21T04:13:03.390" v="112" actId="20577"/>
        <pc:sldMkLst>
          <pc:docMk/>
          <pc:sldMk cId="1868021847" sldId="2139118879"/>
        </pc:sldMkLst>
        <pc:spChg chg="mod">
          <ac:chgData name="Udheep Sai Cherukuri" userId="81359c88-6267-40ac-b3c8-10840ee7e074" providerId="ADAL" clId="{F5415869-690B-41FC-9159-B062447970A8}" dt="2023-03-21T04:13:03.390" v="112" actId="20577"/>
          <ac:spMkLst>
            <pc:docMk/>
            <pc:sldMk cId="1868021847" sldId="2139118879"/>
            <ac:spMk id="5" creationId="{7C7A144D-011B-EC41-8EAC-FB5529129238}"/>
          </ac:spMkLst>
        </pc:spChg>
        <pc:picChg chg="del">
          <ac:chgData name="Udheep Sai Cherukuri" userId="81359c88-6267-40ac-b3c8-10840ee7e074" providerId="ADAL" clId="{F5415869-690B-41FC-9159-B062447970A8}" dt="2023-03-21T04:11:00.782" v="0" actId="478"/>
          <ac:picMkLst>
            <pc:docMk/>
            <pc:sldMk cId="1868021847" sldId="2139118879"/>
            <ac:picMk id="8" creationId="{93190D06-1292-1BDB-CDC4-3FB29A436B09}"/>
          </ac:picMkLst>
        </pc:picChg>
        <pc:picChg chg="add mod">
          <ac:chgData name="Udheep Sai Cherukuri" userId="81359c88-6267-40ac-b3c8-10840ee7e074" providerId="ADAL" clId="{F5415869-690B-41FC-9159-B062447970A8}" dt="2023-03-21T04:12:23.372" v="99" actId="1038"/>
          <ac:picMkLst>
            <pc:docMk/>
            <pc:sldMk cId="1868021847" sldId="2139118879"/>
            <ac:picMk id="10" creationId="{9C88207F-B5F4-4616-918B-C3EC433A0A79}"/>
          </ac:picMkLst>
        </pc:picChg>
      </pc:sldChg>
      <pc:sldChg chg="mod modShow">
        <pc:chgData name="Udheep Sai Cherukuri" userId="81359c88-6267-40ac-b3c8-10840ee7e074" providerId="ADAL" clId="{F5415869-690B-41FC-9159-B062447970A8}" dt="2023-03-21T09:30:20.198" v="119" actId="729"/>
        <pc:sldMkLst>
          <pc:docMk/>
          <pc:sldMk cId="3774581523" sldId="2139118929"/>
        </pc:sldMkLst>
      </pc:sldChg>
      <pc:sldChg chg="add del mod modShow">
        <pc:chgData name="Udheep Sai Cherukuri" userId="81359c88-6267-40ac-b3c8-10840ee7e074" providerId="ADAL" clId="{F5415869-690B-41FC-9159-B062447970A8}" dt="2023-03-21T09:30:25.914" v="120" actId="729"/>
        <pc:sldMkLst>
          <pc:docMk/>
          <pc:sldMk cId="3764247096" sldId="2139118932"/>
        </pc:sldMkLst>
      </pc:sldChg>
      <pc:sldChg chg="modSp mod">
        <pc:chgData name="Udheep Sai Cherukuri" userId="81359c88-6267-40ac-b3c8-10840ee7e074" providerId="ADAL" clId="{F5415869-690B-41FC-9159-B062447970A8}" dt="2023-03-21T09:30:37.080" v="123" actId="20577"/>
        <pc:sldMkLst>
          <pc:docMk/>
          <pc:sldMk cId="113641263" sldId="2139118966"/>
        </pc:sldMkLst>
        <pc:spChg chg="mod">
          <ac:chgData name="Udheep Sai Cherukuri" userId="81359c88-6267-40ac-b3c8-10840ee7e074" providerId="ADAL" clId="{F5415869-690B-41FC-9159-B062447970A8}" dt="2023-03-21T09:30:37.080" v="123" actId="20577"/>
          <ac:spMkLst>
            <pc:docMk/>
            <pc:sldMk cId="113641263" sldId="2139118966"/>
            <ac:spMk id="3" creationId="{5F6DAAF8-0630-0F6E-217C-483C0F4327D9}"/>
          </ac:spMkLst>
        </pc:spChg>
      </pc:sldChg>
      <pc:sldChg chg="mod modShow">
        <pc:chgData name="Udheep Sai Cherukuri" userId="81359c88-6267-40ac-b3c8-10840ee7e074" providerId="ADAL" clId="{F5415869-690B-41FC-9159-B062447970A8}" dt="2023-03-21T09:58:28.764" v="976" actId="729"/>
        <pc:sldMkLst>
          <pc:docMk/>
          <pc:sldMk cId="3617684172" sldId="2139118972"/>
        </pc:sldMkLst>
      </pc:sldChg>
      <pc:sldChg chg="addSp modSp mod ord">
        <pc:chgData name="Udheep Sai Cherukuri" userId="81359c88-6267-40ac-b3c8-10840ee7e074" providerId="ADAL" clId="{F5415869-690B-41FC-9159-B062447970A8}" dt="2023-03-21T10:10:29.407" v="1035" actId="1036"/>
        <pc:sldMkLst>
          <pc:docMk/>
          <pc:sldMk cId="1734886741" sldId="2139118973"/>
        </pc:sldMkLst>
        <pc:spChg chg="mod">
          <ac:chgData name="Udheep Sai Cherukuri" userId="81359c88-6267-40ac-b3c8-10840ee7e074" providerId="ADAL" clId="{F5415869-690B-41FC-9159-B062447970A8}" dt="2023-03-21T09:53:08.182" v="814" actId="20577"/>
          <ac:spMkLst>
            <pc:docMk/>
            <pc:sldMk cId="1734886741" sldId="2139118973"/>
            <ac:spMk id="4" creationId="{7B95667B-7F27-2004-CD82-51169B3F081C}"/>
          </ac:spMkLst>
        </pc:spChg>
        <pc:spChg chg="mod">
          <ac:chgData name="Udheep Sai Cherukuri" userId="81359c88-6267-40ac-b3c8-10840ee7e074" providerId="ADAL" clId="{F5415869-690B-41FC-9159-B062447970A8}" dt="2023-03-21T10:10:29.407" v="1035" actId="1036"/>
          <ac:spMkLst>
            <pc:docMk/>
            <pc:sldMk cId="1734886741" sldId="2139118973"/>
            <ac:spMk id="6" creationId="{225F8DE4-3359-6FDA-783B-C9C0E49386FA}"/>
          </ac:spMkLst>
        </pc:spChg>
        <pc:spChg chg="mod">
          <ac:chgData name="Udheep Sai Cherukuri" userId="81359c88-6267-40ac-b3c8-10840ee7e074" providerId="ADAL" clId="{F5415869-690B-41FC-9159-B062447970A8}" dt="2023-03-21T09:56:54.706" v="829" actId="1076"/>
          <ac:spMkLst>
            <pc:docMk/>
            <pc:sldMk cId="1734886741" sldId="2139118973"/>
            <ac:spMk id="8" creationId="{863A6D1C-A74A-870D-7755-2CF9A341084D}"/>
          </ac:spMkLst>
        </pc:spChg>
        <pc:picChg chg="add mod">
          <ac:chgData name="Udheep Sai Cherukuri" userId="81359c88-6267-40ac-b3c8-10840ee7e074" providerId="ADAL" clId="{F5415869-690B-41FC-9159-B062447970A8}" dt="2023-03-21T09:53:02.729" v="812" actId="1076"/>
          <ac:picMkLst>
            <pc:docMk/>
            <pc:sldMk cId="1734886741" sldId="2139118973"/>
            <ac:picMk id="7" creationId="{BC54ECB1-9BF5-FA03-7C46-B5D114695F79}"/>
          </ac:picMkLst>
        </pc:picChg>
        <pc:picChg chg="add mod">
          <ac:chgData name="Udheep Sai Cherukuri" userId="81359c88-6267-40ac-b3c8-10840ee7e074" providerId="ADAL" clId="{F5415869-690B-41FC-9159-B062447970A8}" dt="2023-03-21T10:10:15.165" v="984" actId="1076"/>
          <ac:picMkLst>
            <pc:docMk/>
            <pc:sldMk cId="1734886741" sldId="2139118973"/>
            <ac:picMk id="1026" creationId="{F95B3EC5-6847-D2E4-06D6-1FED1C2C1A50}"/>
          </ac:picMkLst>
        </pc:picChg>
      </pc:sldChg>
      <pc:sldChg chg="mod modShow">
        <pc:chgData name="Udheep Sai Cherukuri" userId="81359c88-6267-40ac-b3c8-10840ee7e074" providerId="ADAL" clId="{F5415869-690B-41FC-9159-B062447970A8}" dt="2023-03-21T09:58:25.304" v="975" actId="729"/>
        <pc:sldMkLst>
          <pc:docMk/>
          <pc:sldMk cId="1719836816" sldId="2139118974"/>
        </pc:sldMkLst>
      </pc:sldChg>
      <pc:sldChg chg="modSp add mod">
        <pc:chgData name="Udheep Sai Cherukuri" userId="81359c88-6267-40ac-b3c8-10840ee7e074" providerId="ADAL" clId="{F5415869-690B-41FC-9159-B062447970A8}" dt="2023-03-21T09:46:48.506" v="627" actId="20577"/>
        <pc:sldMkLst>
          <pc:docMk/>
          <pc:sldMk cId="315006517" sldId="2139119015"/>
        </pc:sldMkLst>
        <pc:spChg chg="mod">
          <ac:chgData name="Udheep Sai Cherukuri" userId="81359c88-6267-40ac-b3c8-10840ee7e074" providerId="ADAL" clId="{F5415869-690B-41FC-9159-B062447970A8}" dt="2023-03-21T09:40:27.731" v="131" actId="20577"/>
          <ac:spMkLst>
            <pc:docMk/>
            <pc:sldMk cId="315006517" sldId="2139119015"/>
            <ac:spMk id="2" creationId="{F8B9E1CA-F0C3-0202-C32C-133BBB618F8D}"/>
          </ac:spMkLst>
        </pc:spChg>
        <pc:spChg chg="mod">
          <ac:chgData name="Udheep Sai Cherukuri" userId="81359c88-6267-40ac-b3c8-10840ee7e074" providerId="ADAL" clId="{F5415869-690B-41FC-9159-B062447970A8}" dt="2023-03-21T09:46:48.506" v="627" actId="20577"/>
          <ac:spMkLst>
            <pc:docMk/>
            <pc:sldMk cId="315006517" sldId="2139119015"/>
            <ac:spMk id="4" creationId="{248434AA-D9E2-26BD-36BD-560DC59D9B93}"/>
          </ac:spMkLst>
        </pc:spChg>
      </pc:sldChg>
      <pc:sldChg chg="modSp add mod">
        <pc:chgData name="Udheep Sai Cherukuri" userId="81359c88-6267-40ac-b3c8-10840ee7e074" providerId="ADAL" clId="{F5415869-690B-41FC-9159-B062447970A8}" dt="2023-03-21T09:46:58.490" v="637" actId="20577"/>
        <pc:sldMkLst>
          <pc:docMk/>
          <pc:sldMk cId="1955549056" sldId="2139119016"/>
        </pc:sldMkLst>
        <pc:spChg chg="mod">
          <ac:chgData name="Udheep Sai Cherukuri" userId="81359c88-6267-40ac-b3c8-10840ee7e074" providerId="ADAL" clId="{F5415869-690B-41FC-9159-B062447970A8}" dt="2023-03-21T09:43:13.080" v="538" actId="20577"/>
          <ac:spMkLst>
            <pc:docMk/>
            <pc:sldMk cId="1955549056" sldId="2139119016"/>
            <ac:spMk id="2" creationId="{F8B9E1CA-F0C3-0202-C32C-133BBB618F8D}"/>
          </ac:spMkLst>
        </pc:spChg>
        <pc:spChg chg="mod">
          <ac:chgData name="Udheep Sai Cherukuri" userId="81359c88-6267-40ac-b3c8-10840ee7e074" providerId="ADAL" clId="{F5415869-690B-41FC-9159-B062447970A8}" dt="2023-03-21T09:46:58.490" v="637" actId="20577"/>
          <ac:spMkLst>
            <pc:docMk/>
            <pc:sldMk cId="1955549056" sldId="2139119016"/>
            <ac:spMk id="4" creationId="{248434AA-D9E2-26BD-36BD-560DC59D9B93}"/>
          </ac:spMkLst>
        </pc:spChg>
      </pc:sldChg>
      <pc:sldChg chg="add mod modShow">
        <pc:chgData name="Udheep Sai Cherukuri" userId="81359c88-6267-40ac-b3c8-10840ee7e074" providerId="ADAL" clId="{F5415869-690B-41FC-9159-B062447970A8}" dt="2023-03-21T09:58:31.303" v="977" actId="729"/>
        <pc:sldMkLst>
          <pc:docMk/>
          <pc:sldMk cId="4102773366" sldId="2139119017"/>
        </pc:sldMkLst>
      </pc:sldChg>
    </pc:docChg>
  </pc:docChgLst>
  <pc:docChgLst>
    <pc:chgData name="Sagar Math" userId="793e6efd-7059-421e-84a6-2cc6931d8a55" providerId="ADAL" clId="{427E3EDE-522B-4B11-B39F-87002F039F23}"/>
    <pc:docChg chg="undo custSel addSld delSld modSld">
      <pc:chgData name="Sagar Math" userId="793e6efd-7059-421e-84a6-2cc6931d8a55" providerId="ADAL" clId="{427E3EDE-522B-4B11-B39F-87002F039F23}" dt="2022-07-13T16:50:36.251" v="990" actId="20577"/>
      <pc:docMkLst>
        <pc:docMk/>
      </pc:docMkLst>
      <pc:sldChg chg="del">
        <pc:chgData name="Sagar Math" userId="793e6efd-7059-421e-84a6-2cc6931d8a55" providerId="ADAL" clId="{427E3EDE-522B-4B11-B39F-87002F039F23}" dt="2022-07-07T11:17:15.518" v="294" actId="47"/>
        <pc:sldMkLst>
          <pc:docMk/>
          <pc:sldMk cId="1761775499" sldId="2139118920"/>
        </pc:sldMkLst>
      </pc:sldChg>
      <pc:sldChg chg="modSp mod">
        <pc:chgData name="Sagar Math" userId="793e6efd-7059-421e-84a6-2cc6931d8a55" providerId="ADAL" clId="{427E3EDE-522B-4B11-B39F-87002F039F23}" dt="2022-07-13T15:51:00.415" v="903" actId="403"/>
        <pc:sldMkLst>
          <pc:docMk/>
          <pc:sldMk cId="4269997325" sldId="2139118921"/>
        </pc:sldMkLst>
        <pc:spChg chg="mod">
          <ac:chgData name="Sagar Math" userId="793e6efd-7059-421e-84a6-2cc6931d8a55" providerId="ADAL" clId="{427E3EDE-522B-4B11-B39F-87002F039F23}" dt="2022-07-13T15:51:00.415" v="903" actId="403"/>
          <ac:spMkLst>
            <pc:docMk/>
            <pc:sldMk cId="4269997325" sldId="2139118921"/>
            <ac:spMk id="2" creationId="{15FA22A1-37C0-D9F8-17EE-7C7511BC02C9}"/>
          </ac:spMkLst>
        </pc:spChg>
        <pc:spChg chg="mod">
          <ac:chgData name="Sagar Math" userId="793e6efd-7059-421e-84a6-2cc6931d8a55" providerId="ADAL" clId="{427E3EDE-522B-4B11-B39F-87002F039F23}" dt="2022-07-13T13:28:54.685" v="887" actId="20577"/>
          <ac:spMkLst>
            <pc:docMk/>
            <pc:sldMk cId="4269997325" sldId="2139118921"/>
            <ac:spMk id="5" creationId="{7926551B-743C-8E8D-760A-5E06C60B854E}"/>
          </ac:spMkLst>
        </pc:spChg>
      </pc:sldChg>
      <pc:sldChg chg="addSp delSp modSp mod">
        <pc:chgData name="Sagar Math" userId="793e6efd-7059-421e-84a6-2cc6931d8a55" providerId="ADAL" clId="{427E3EDE-522B-4B11-B39F-87002F039F23}" dt="2022-07-12T12:25:40.516" v="505" actId="1037"/>
        <pc:sldMkLst>
          <pc:docMk/>
          <pc:sldMk cId="3517603800" sldId="2139118930"/>
        </pc:sldMkLst>
        <pc:spChg chg="mod">
          <ac:chgData name="Sagar Math" userId="793e6efd-7059-421e-84a6-2cc6931d8a55" providerId="ADAL" clId="{427E3EDE-522B-4B11-B39F-87002F039F23}" dt="2022-07-07T09:05:12.073" v="11" actId="20577"/>
          <ac:spMkLst>
            <pc:docMk/>
            <pc:sldMk cId="3517603800" sldId="2139118930"/>
            <ac:spMk id="2" creationId="{9ECFBE1A-B577-FC04-DDB5-B54361D3B945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4" creationId="{0B6BAA02-B75F-FE58-6C55-F93367CC3C5C}"/>
          </ac:spMkLst>
        </pc:spChg>
        <pc:spChg chg="del">
          <ac:chgData name="Sagar Math" userId="793e6efd-7059-421e-84a6-2cc6931d8a55" providerId="ADAL" clId="{427E3EDE-522B-4B11-B39F-87002F039F23}" dt="2022-07-07T09:09:06.838" v="12" actId="478"/>
          <ac:spMkLst>
            <pc:docMk/>
            <pc:sldMk cId="3517603800" sldId="2139118930"/>
            <ac:spMk id="5" creationId="{8AE56514-715F-EC9E-D6DA-028EB9730910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18" creationId="{BB8A5005-4BA1-00A6-C3A9-EB48F2214C5E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19" creationId="{9A27DB85-16F9-FA65-098B-1DEAB6EBF305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0" creationId="{F102AA07-AA1D-253A-B37E-05D6E9045E91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1" creationId="{6FFC05C2-92B0-E194-808A-489F1AE5FD41}"/>
          </ac:spMkLst>
        </pc:spChg>
        <pc:spChg chg="add mod">
          <ac:chgData name="Sagar Math" userId="793e6efd-7059-421e-84a6-2cc6931d8a55" providerId="ADAL" clId="{427E3EDE-522B-4B11-B39F-87002F039F23}" dt="2022-07-12T12:22:50.038" v="439" actId="1038"/>
          <ac:spMkLst>
            <pc:docMk/>
            <pc:sldMk cId="3517603800" sldId="2139118930"/>
            <ac:spMk id="21" creationId="{A0ABD455-F866-4147-A0FD-ACA877DA1DD4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2" creationId="{A6240F32-D7B3-0EAC-6E70-D99110DD959B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3" creationId="{EEE8C545-27D0-681B-D441-499B82E48F0F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4" creationId="{FECB95E1-90B0-ADC1-DB41-E02EFF07E212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5" creationId="{D24A6D89-9944-2DEF-CD5D-D2E76427F404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6" creationId="{9219A7F3-40F7-2A5E-B7B3-9246FE9F6ABA}"/>
          </ac:spMkLst>
        </pc:spChg>
        <pc:spChg chg="del">
          <ac:chgData name="Sagar Math" userId="793e6efd-7059-421e-84a6-2cc6931d8a55" providerId="ADAL" clId="{427E3EDE-522B-4B11-B39F-87002F039F23}" dt="2022-07-07T09:09:13.290" v="13" actId="478"/>
          <ac:spMkLst>
            <pc:docMk/>
            <pc:sldMk cId="3517603800" sldId="2139118930"/>
            <ac:spMk id="27" creationId="{8105E48E-E44C-D70B-E280-88235EC8FB52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28" creationId="{0AB13BA6-0DC6-4520-546B-97E4E5320258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29" creationId="{181F1D6A-4302-A960-3DB1-FE722346667A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0" creationId="{C041F7C5-0EE3-288A-E82F-EA868FD35FEF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1" creationId="{E67328D5-51D0-B49E-8A37-A0B1D9BE9C6E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2" creationId="{9582F081-6030-61AB-B935-7AF0FDDE54A8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3" creationId="{1550D3FA-DA3F-BCEB-4CD7-24CA38F93D2A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4" creationId="{AE3C8F34-64D3-B356-BDBE-C3C053A29915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5" creationId="{46D75C9A-E3F6-6F74-7896-64B934D35BEB}"/>
          </ac:spMkLst>
        </pc:spChg>
        <pc:spChg chg="add mod">
          <ac:chgData name="Sagar Math" userId="793e6efd-7059-421e-84a6-2cc6931d8a55" providerId="ADAL" clId="{427E3EDE-522B-4B11-B39F-87002F039F23}" dt="2022-07-12T12:23:04.978" v="444" actId="1038"/>
          <ac:spMkLst>
            <pc:docMk/>
            <pc:sldMk cId="3517603800" sldId="2139118930"/>
            <ac:spMk id="36" creationId="{005701F0-A9AB-ADFE-7F98-3585F47EC48E}"/>
          </ac:spMkLst>
        </pc:spChg>
        <pc:spChg chg="add mod">
          <ac:chgData name="Sagar Math" userId="793e6efd-7059-421e-84a6-2cc6931d8a55" providerId="ADAL" clId="{427E3EDE-522B-4B11-B39F-87002F039F23}" dt="2022-07-12T12:21:49.297" v="432" actId="1038"/>
          <ac:spMkLst>
            <pc:docMk/>
            <pc:sldMk cId="3517603800" sldId="2139118930"/>
            <ac:spMk id="37" creationId="{B7BB5E4B-3CCE-0E73-37B6-D489D8DEC1CF}"/>
          </ac:spMkLst>
        </pc:spChg>
        <pc:spChg chg="add mod">
          <ac:chgData name="Sagar Math" userId="793e6efd-7059-421e-84a6-2cc6931d8a55" providerId="ADAL" clId="{427E3EDE-522B-4B11-B39F-87002F039F23}" dt="2022-07-12T12:22:18.644" v="435" actId="1038"/>
          <ac:spMkLst>
            <pc:docMk/>
            <pc:sldMk cId="3517603800" sldId="2139118930"/>
            <ac:spMk id="38" creationId="{563691C2-5758-3217-88C8-2B2CBF6777E4}"/>
          </ac:spMkLst>
        </pc:spChg>
        <pc:spChg chg="add mod">
          <ac:chgData name="Sagar Math" userId="793e6efd-7059-421e-84a6-2cc6931d8a55" providerId="ADAL" clId="{427E3EDE-522B-4B11-B39F-87002F039F23}" dt="2022-07-12T12:20:07.510" v="425" actId="1037"/>
          <ac:spMkLst>
            <pc:docMk/>
            <pc:sldMk cId="3517603800" sldId="2139118930"/>
            <ac:spMk id="39" creationId="{F28C56C0-DE29-39BC-DBC9-AF6E94631F88}"/>
          </ac:spMkLst>
        </pc:spChg>
        <pc:spChg chg="add mod">
          <ac:chgData name="Sagar Math" userId="793e6efd-7059-421e-84a6-2cc6931d8a55" providerId="ADAL" clId="{427E3EDE-522B-4B11-B39F-87002F039F23}" dt="2022-07-12T12:25:40.516" v="505" actId="1037"/>
          <ac:spMkLst>
            <pc:docMk/>
            <pc:sldMk cId="3517603800" sldId="2139118930"/>
            <ac:spMk id="40" creationId="{18AFD3BB-1F1E-9246-7490-3CF321022D5C}"/>
          </ac:spMkLst>
        </pc:spChg>
        <pc:spChg chg="add mod">
          <ac:chgData name="Sagar Math" userId="793e6efd-7059-421e-84a6-2cc6931d8a55" providerId="ADAL" clId="{427E3EDE-522B-4B11-B39F-87002F039F23}" dt="2022-07-12T12:24:55.139" v="493" actId="1037"/>
          <ac:spMkLst>
            <pc:docMk/>
            <pc:sldMk cId="3517603800" sldId="2139118930"/>
            <ac:spMk id="41" creationId="{DF4D7AF4-5EDF-E233-4012-A55D8FEBC239}"/>
          </ac:spMkLst>
        </pc:spChg>
        <pc:spChg chg="add mod">
          <ac:chgData name="Sagar Math" userId="793e6efd-7059-421e-84a6-2cc6931d8a55" providerId="ADAL" clId="{427E3EDE-522B-4B11-B39F-87002F039F23}" dt="2022-07-12T12:25:16.709" v="501" actId="1038"/>
          <ac:spMkLst>
            <pc:docMk/>
            <pc:sldMk cId="3517603800" sldId="2139118930"/>
            <ac:spMk id="42" creationId="{2D27AD09-339E-B779-41CB-6721C4D05186}"/>
          </ac:spMkLst>
        </pc:spChg>
        <pc:spChg chg="add mod">
          <ac:chgData name="Sagar Math" userId="793e6efd-7059-421e-84a6-2cc6931d8a55" providerId="ADAL" clId="{427E3EDE-522B-4B11-B39F-87002F039F23}" dt="2022-07-12T12:24:21.565" v="469" actId="1037"/>
          <ac:spMkLst>
            <pc:docMk/>
            <pc:sldMk cId="3517603800" sldId="2139118930"/>
            <ac:spMk id="43" creationId="{6298E3E5-AEE4-57EB-16B9-61C02368882B}"/>
          </ac:spMkLst>
        </pc:sp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26" creationId="{EFD81EA3-16BE-91F7-0073-E47A210D57F6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30" creationId="{D31E6ACA-94CA-FEAF-6B36-115A00857DBD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32" creationId="{FEA415D0-0FC2-65EA-F075-D08BC84C23DB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34" creationId="{1A668FA3-5AD0-E1B2-16DC-37C0A2099A92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36" creationId="{2D90A2AF-40DE-CDD4-8C68-DB83AB11A589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38" creationId="{B0AFBCEE-BDBD-D6B0-978A-EBC67FEFD8BB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40" creationId="{262574A0-AE5C-C273-A31A-A204A7858BB7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42" creationId="{1EDE6779-896E-C77B-6E4D-8EA3EC06822D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44" creationId="{B457AFA0-326E-8BAF-EE69-3CF71D5A57CE}"/>
          </ac:picMkLst>
        </pc:picChg>
        <pc:picChg chg="del">
          <ac:chgData name="Sagar Math" userId="793e6efd-7059-421e-84a6-2cc6931d8a55" providerId="ADAL" clId="{427E3EDE-522B-4B11-B39F-87002F039F23}" dt="2022-07-07T09:09:13.290" v="13" actId="478"/>
          <ac:picMkLst>
            <pc:docMk/>
            <pc:sldMk cId="3517603800" sldId="2139118930"/>
            <ac:picMk id="1046" creationId="{806FE585-D90D-DFEC-D8CE-E988579793F3}"/>
          </ac:picMkLst>
        </pc:picChg>
        <pc:cxnChg chg="add mod">
          <ac:chgData name="Sagar Math" userId="793e6efd-7059-421e-84a6-2cc6931d8a55" providerId="ADAL" clId="{427E3EDE-522B-4B11-B39F-87002F039F23}" dt="2022-07-12T12:21:22.651" v="428" actId="692"/>
          <ac:cxnSpMkLst>
            <pc:docMk/>
            <pc:sldMk cId="3517603800" sldId="2139118930"/>
            <ac:cxnSpMk id="6" creationId="{F70901C4-DAE2-AB97-A6F3-90BD92111F38}"/>
          </ac:cxnSpMkLst>
        </pc:cxnChg>
        <pc:cxnChg chg="add mod">
          <ac:chgData name="Sagar Math" userId="793e6efd-7059-421e-84a6-2cc6931d8a55" providerId="ADAL" clId="{427E3EDE-522B-4B11-B39F-87002F039F23}" dt="2022-07-12T12:21:44.841" v="430" actId="1076"/>
          <ac:cxnSpMkLst>
            <pc:docMk/>
            <pc:sldMk cId="3517603800" sldId="2139118930"/>
            <ac:cxnSpMk id="24" creationId="{1BF547DA-9C83-1A6E-D160-C092A0BBBDAB}"/>
          </ac:cxnSpMkLst>
        </pc:cxnChg>
        <pc:cxnChg chg="add mod">
          <ac:chgData name="Sagar Math" userId="793e6efd-7059-421e-84a6-2cc6931d8a55" providerId="ADAL" clId="{427E3EDE-522B-4B11-B39F-87002F039F23}" dt="2022-07-12T12:22:12.073" v="434" actId="1076"/>
          <ac:cxnSpMkLst>
            <pc:docMk/>
            <pc:sldMk cId="3517603800" sldId="2139118930"/>
            <ac:cxnSpMk id="25" creationId="{6CB6EE02-7147-870B-F353-D55BB1EF6C31}"/>
          </ac:cxnSpMkLst>
        </pc:cxnChg>
        <pc:cxnChg chg="add mod">
          <ac:chgData name="Sagar Math" userId="793e6efd-7059-421e-84a6-2cc6931d8a55" providerId="ADAL" clId="{427E3EDE-522B-4B11-B39F-87002F039F23}" dt="2022-07-12T12:23:00.008" v="440" actId="1076"/>
          <ac:cxnSpMkLst>
            <pc:docMk/>
            <pc:sldMk cId="3517603800" sldId="2139118930"/>
            <ac:cxnSpMk id="26" creationId="{34BF92F1-D826-AAF6-89B3-7E67E4F820D2}"/>
          </ac:cxnSpMkLst>
        </pc:cxnChg>
        <pc:cxnChg chg="add mod">
          <ac:chgData name="Sagar Math" userId="793e6efd-7059-421e-84a6-2cc6931d8a55" providerId="ADAL" clId="{427E3EDE-522B-4B11-B39F-87002F039F23}" dt="2022-07-12T12:22:46.238" v="438" actId="1076"/>
          <ac:cxnSpMkLst>
            <pc:docMk/>
            <pc:sldMk cId="3517603800" sldId="2139118930"/>
            <ac:cxnSpMk id="27" creationId="{FE956B3E-739F-4E5C-2FA8-719A915422B6}"/>
          </ac:cxnSpMkLst>
        </pc:cxnChg>
        <pc:cxnChg chg="add mod">
          <ac:chgData name="Sagar Math" userId="793e6efd-7059-421e-84a6-2cc6931d8a55" providerId="ADAL" clId="{427E3EDE-522B-4B11-B39F-87002F039F23}" dt="2022-07-12T12:24:35.700" v="487" actId="1035"/>
          <ac:cxnSpMkLst>
            <pc:docMk/>
            <pc:sldMk cId="3517603800" sldId="2139118930"/>
            <ac:cxnSpMk id="44" creationId="{7463DA92-4E3F-48E2-5706-8B79100C31C0}"/>
          </ac:cxnSpMkLst>
        </pc:cxnChg>
        <pc:cxnChg chg="add mod">
          <ac:chgData name="Sagar Math" userId="793e6efd-7059-421e-84a6-2cc6931d8a55" providerId="ADAL" clId="{427E3EDE-522B-4B11-B39F-87002F039F23}" dt="2022-07-12T12:24:50.757" v="489" actId="1076"/>
          <ac:cxnSpMkLst>
            <pc:docMk/>
            <pc:sldMk cId="3517603800" sldId="2139118930"/>
            <ac:cxnSpMk id="45" creationId="{565B87A0-083D-0862-0B82-B6BC8FD63A71}"/>
          </ac:cxnSpMkLst>
        </pc:cxnChg>
        <pc:cxnChg chg="add mod">
          <ac:chgData name="Sagar Math" userId="793e6efd-7059-421e-84a6-2cc6931d8a55" providerId="ADAL" clId="{427E3EDE-522B-4B11-B39F-87002F039F23}" dt="2022-07-12T12:25:11.009" v="495" actId="1076"/>
          <ac:cxnSpMkLst>
            <pc:docMk/>
            <pc:sldMk cId="3517603800" sldId="2139118930"/>
            <ac:cxnSpMk id="46" creationId="{1D045C9E-6378-01CF-E0C4-8A824C650144}"/>
          </ac:cxnSpMkLst>
        </pc:cxnChg>
        <pc:cxnChg chg="add mod">
          <ac:chgData name="Sagar Math" userId="793e6efd-7059-421e-84a6-2cc6931d8a55" providerId="ADAL" clId="{427E3EDE-522B-4B11-B39F-87002F039F23}" dt="2022-07-12T12:25:36.468" v="503" actId="1076"/>
          <ac:cxnSpMkLst>
            <pc:docMk/>
            <pc:sldMk cId="3517603800" sldId="2139118930"/>
            <ac:cxnSpMk id="47" creationId="{46478DDD-EFA5-9A83-15A9-D02D255C361C}"/>
          </ac:cxnSpMkLst>
        </pc:cxnChg>
      </pc:sldChg>
      <pc:sldChg chg="addSp delSp modSp del mod">
        <pc:chgData name="Sagar Math" userId="793e6efd-7059-421e-84a6-2cc6931d8a55" providerId="ADAL" clId="{427E3EDE-522B-4B11-B39F-87002F039F23}" dt="2022-07-13T11:23:58.737" v="753" actId="47"/>
        <pc:sldMkLst>
          <pc:docMk/>
          <pc:sldMk cId="1909512707" sldId="2139118931"/>
        </pc:sldMkLst>
        <pc:spChg chg="del">
          <ac:chgData name="Sagar Math" userId="793e6efd-7059-421e-84a6-2cc6931d8a55" providerId="ADAL" clId="{427E3EDE-522B-4B11-B39F-87002F039F23}" dt="2022-07-13T09:48:25.579" v="538" actId="478"/>
          <ac:spMkLst>
            <pc:docMk/>
            <pc:sldMk cId="1909512707" sldId="2139118931"/>
            <ac:spMk id="5" creationId="{BD5D88FE-8BC7-586B-03C9-CEEFC34C26F7}"/>
          </ac:spMkLst>
        </pc:spChg>
        <pc:spChg chg="add mod">
          <ac:chgData name="Sagar Math" userId="793e6efd-7059-421e-84a6-2cc6931d8a55" providerId="ADAL" clId="{427E3EDE-522B-4B11-B39F-87002F039F23}" dt="2022-07-13T10:59:16.465" v="604" actId="14100"/>
          <ac:spMkLst>
            <pc:docMk/>
            <pc:sldMk cId="1909512707" sldId="2139118931"/>
            <ac:spMk id="14" creationId="{904A2ADF-B5D3-5320-68D5-C6E4300B0B5D}"/>
          </ac:spMkLst>
        </pc:spChg>
        <pc:spChg chg="add mod">
          <ac:chgData name="Sagar Math" userId="793e6efd-7059-421e-84a6-2cc6931d8a55" providerId="ADAL" clId="{427E3EDE-522B-4B11-B39F-87002F039F23}" dt="2022-07-13T10:59:21.827" v="605" actId="14100"/>
          <ac:spMkLst>
            <pc:docMk/>
            <pc:sldMk cId="1909512707" sldId="2139118931"/>
            <ac:spMk id="16" creationId="{E4B750AC-AAFB-5D3B-84E5-FA5D5F35E1A1}"/>
          </ac:spMkLst>
        </pc:spChg>
        <pc:spChg chg="add mod">
          <ac:chgData name="Sagar Math" userId="793e6efd-7059-421e-84a6-2cc6931d8a55" providerId="ADAL" clId="{427E3EDE-522B-4B11-B39F-87002F039F23}" dt="2022-07-13T11:01:37.592" v="618" actId="1076"/>
          <ac:spMkLst>
            <pc:docMk/>
            <pc:sldMk cId="1909512707" sldId="2139118931"/>
            <ac:spMk id="18" creationId="{B0BAED1E-517B-A2AA-EFAC-9E7757FE264F}"/>
          </ac:spMkLst>
        </pc:spChg>
        <pc:spChg chg="add mod">
          <ac:chgData name="Sagar Math" userId="793e6efd-7059-421e-84a6-2cc6931d8a55" providerId="ADAL" clId="{427E3EDE-522B-4B11-B39F-87002F039F23}" dt="2022-07-13T11:01:27.043" v="615" actId="1076"/>
          <ac:spMkLst>
            <pc:docMk/>
            <pc:sldMk cId="1909512707" sldId="2139118931"/>
            <ac:spMk id="20" creationId="{118881A7-21DD-F97F-4768-8D4EBFB4FF32}"/>
          </ac:spMkLst>
        </pc:spChg>
        <pc:spChg chg="add mod">
          <ac:chgData name="Sagar Math" userId="793e6efd-7059-421e-84a6-2cc6931d8a55" providerId="ADAL" clId="{427E3EDE-522B-4B11-B39F-87002F039F23}" dt="2022-07-13T11:01:30.125" v="616" actId="1076"/>
          <ac:spMkLst>
            <pc:docMk/>
            <pc:sldMk cId="1909512707" sldId="2139118931"/>
            <ac:spMk id="22" creationId="{9490D982-8592-BCC5-8599-172179DCA665}"/>
          </ac:spMkLst>
        </pc:spChg>
        <pc:spChg chg="add mod">
          <ac:chgData name="Sagar Math" userId="793e6efd-7059-421e-84a6-2cc6931d8a55" providerId="ADAL" clId="{427E3EDE-522B-4B11-B39F-87002F039F23}" dt="2022-07-13T11:01:33.249" v="617" actId="1076"/>
          <ac:spMkLst>
            <pc:docMk/>
            <pc:sldMk cId="1909512707" sldId="2139118931"/>
            <ac:spMk id="24" creationId="{44E09625-0936-83F2-8F43-7BD8ED3105AA}"/>
          </ac:spMkLst>
        </pc:spChg>
        <pc:spChg chg="add mod">
          <ac:chgData name="Sagar Math" userId="793e6efd-7059-421e-84a6-2cc6931d8a55" providerId="ADAL" clId="{427E3EDE-522B-4B11-B39F-87002F039F23}" dt="2022-07-13T11:01:41.773" v="619" actId="1076"/>
          <ac:spMkLst>
            <pc:docMk/>
            <pc:sldMk cId="1909512707" sldId="2139118931"/>
            <ac:spMk id="26" creationId="{3F3A8825-BECF-BBFF-D1DB-EA8F2B32701D}"/>
          </ac:spMkLst>
        </pc:spChg>
        <pc:picChg chg="add del mod">
          <ac:chgData name="Sagar Math" userId="793e6efd-7059-421e-84a6-2cc6931d8a55" providerId="ADAL" clId="{427E3EDE-522B-4B11-B39F-87002F039F23}" dt="2022-07-13T10:03:26.431" v="557" actId="478"/>
          <ac:picMkLst>
            <pc:docMk/>
            <pc:sldMk cId="1909512707" sldId="2139118931"/>
            <ac:picMk id="6" creationId="{5960AD9D-73E6-94F0-6DC2-F81D58791990}"/>
          </ac:picMkLst>
        </pc:picChg>
        <pc:picChg chg="add del">
          <ac:chgData name="Sagar Math" userId="793e6efd-7059-421e-84a6-2cc6931d8a55" providerId="ADAL" clId="{427E3EDE-522B-4B11-B39F-87002F039F23}" dt="2022-07-13T09:49:35.863" v="540" actId="478"/>
          <ac:picMkLst>
            <pc:docMk/>
            <pc:sldMk cId="1909512707" sldId="2139118931"/>
            <ac:picMk id="8" creationId="{1C2E1AB2-4931-9F8C-EBA5-62E98F383F61}"/>
          </ac:picMkLst>
        </pc:picChg>
        <pc:picChg chg="add del mod modCrop">
          <ac:chgData name="Sagar Math" userId="793e6efd-7059-421e-84a6-2cc6931d8a55" providerId="ADAL" clId="{427E3EDE-522B-4B11-B39F-87002F039F23}" dt="2022-07-13T10:03:28.847" v="558" actId="478"/>
          <ac:picMkLst>
            <pc:docMk/>
            <pc:sldMk cId="1909512707" sldId="2139118931"/>
            <ac:picMk id="10" creationId="{B376166F-2AB2-BE67-9CF3-053B3FCD7820}"/>
          </ac:picMkLst>
        </pc:picChg>
        <pc:picChg chg="add del mod">
          <ac:chgData name="Sagar Math" userId="793e6efd-7059-421e-84a6-2cc6931d8a55" providerId="ADAL" clId="{427E3EDE-522B-4B11-B39F-87002F039F23}" dt="2022-07-13T10:03:31.087" v="559" actId="478"/>
          <ac:picMkLst>
            <pc:docMk/>
            <pc:sldMk cId="1909512707" sldId="2139118931"/>
            <ac:picMk id="12" creationId="{301FA98B-4207-48D3-261F-FED54984D887}"/>
          </ac:picMkLst>
        </pc:picChg>
      </pc:sldChg>
      <pc:sldChg chg="modSp mod">
        <pc:chgData name="Sagar Math" userId="793e6efd-7059-421e-84a6-2cc6931d8a55" providerId="ADAL" clId="{427E3EDE-522B-4B11-B39F-87002F039F23}" dt="2022-07-13T15:51:24.332" v="913" actId="403"/>
        <pc:sldMkLst>
          <pc:docMk/>
          <pc:sldMk cId="1037215009" sldId="2139118932"/>
        </pc:sldMkLst>
        <pc:spChg chg="mod">
          <ac:chgData name="Sagar Math" userId="793e6efd-7059-421e-84a6-2cc6931d8a55" providerId="ADAL" clId="{427E3EDE-522B-4B11-B39F-87002F039F23}" dt="2022-07-13T15:51:24.332" v="913" actId="403"/>
          <ac:spMkLst>
            <pc:docMk/>
            <pc:sldMk cId="1037215009" sldId="2139118932"/>
            <ac:spMk id="2" creationId="{15FA22A1-37C0-D9F8-17EE-7C7511BC02C9}"/>
          </ac:spMkLst>
        </pc:spChg>
      </pc:sldChg>
      <pc:sldChg chg="addSp modSp mod">
        <pc:chgData name="Sagar Math" userId="793e6efd-7059-421e-84a6-2cc6931d8a55" providerId="ADAL" clId="{427E3EDE-522B-4B11-B39F-87002F039F23}" dt="2022-07-12T12:59:56.257" v="533" actId="1076"/>
        <pc:sldMkLst>
          <pc:docMk/>
          <pc:sldMk cId="3984137606" sldId="2139118933"/>
        </pc:sldMkLst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6" creationId="{B3A4B3AD-8348-DFAE-886E-75C066C435A1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14" creationId="{033BC5D0-84A8-70F8-CD1E-6473CF62C1D1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15" creationId="{D980513D-4C20-AC84-2A9A-F60959CFF1A8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16" creationId="{EBE2E486-7791-0A4F-08D9-7FD2693BF3BC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17" creationId="{D8DDCD11-A6C4-2B18-1C13-D17875279501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18" creationId="{FF7BAF71-E16A-E4BD-39FF-E81E5ECF87E6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3" creationId="{D926791C-C368-D37B-C70D-2F23C95E39F9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4" creationId="{FE00FEF2-018F-D167-A4C8-DD18E8142F56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5" creationId="{FEB73C0B-6B82-D6B9-54DC-6451DD03E9DC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6" creationId="{1571A716-1C7B-4CAD-BDC1-520D54003FEF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7" creationId="{A0973D78-7715-D527-8125-1A4BB6C94FEE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8" creationId="{5ED18B6C-F9F7-18A2-13D0-DAD011D25937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29" creationId="{7C2CE013-B414-47DB-EC65-CE6D02C8BD55}"/>
          </ac:spMkLst>
        </pc:spChg>
        <pc:spChg chg="mod">
          <ac:chgData name="Sagar Math" userId="793e6efd-7059-421e-84a6-2cc6931d8a55" providerId="ADAL" clId="{427E3EDE-522B-4B11-B39F-87002F039F23}" dt="2022-07-12T12:59:23.912" v="530" actId="1036"/>
          <ac:spMkLst>
            <pc:docMk/>
            <pc:sldMk cId="3984137606" sldId="2139118933"/>
            <ac:spMk id="30" creationId="{DFE98572-B806-6C41-A292-06B90ACF469E}"/>
          </ac:spMkLst>
        </pc:spChg>
        <pc:cxnChg chg="add">
          <ac:chgData name="Sagar Math" userId="793e6efd-7059-421e-84a6-2cc6931d8a55" providerId="ADAL" clId="{427E3EDE-522B-4B11-B39F-87002F039F23}" dt="2022-07-12T12:59:43.976" v="531" actId="11529"/>
          <ac:cxnSpMkLst>
            <pc:docMk/>
            <pc:sldMk cId="3984137606" sldId="2139118933"/>
            <ac:cxnSpMk id="5" creationId="{65293607-672D-CCFA-1D8A-3F508D62E799}"/>
          </ac:cxnSpMkLst>
        </pc:cxnChg>
        <pc:cxnChg chg="add mod">
          <ac:chgData name="Sagar Math" userId="793e6efd-7059-421e-84a6-2cc6931d8a55" providerId="ADAL" clId="{427E3EDE-522B-4B11-B39F-87002F039F23}" dt="2022-07-12T12:59:56.257" v="533" actId="1076"/>
          <ac:cxnSpMkLst>
            <pc:docMk/>
            <pc:sldMk cId="3984137606" sldId="2139118933"/>
            <ac:cxnSpMk id="31" creationId="{36FE4932-DF6D-51A7-8E52-5A64670EF94C}"/>
          </ac:cxnSpMkLst>
        </pc:cxnChg>
      </pc:sldChg>
      <pc:sldChg chg="addSp delSp modSp new mod">
        <pc:chgData name="Sagar Math" userId="793e6efd-7059-421e-84a6-2cc6931d8a55" providerId="ADAL" clId="{427E3EDE-522B-4B11-B39F-87002F039F23}" dt="2022-07-13T12:09:22.996" v="819" actId="1037"/>
        <pc:sldMkLst>
          <pc:docMk/>
          <pc:sldMk cId="1467718504" sldId="2139118938"/>
        </pc:sldMkLst>
        <pc:spChg chg="mod">
          <ac:chgData name="Sagar Math" userId="793e6efd-7059-421e-84a6-2cc6931d8a55" providerId="ADAL" clId="{427E3EDE-522B-4B11-B39F-87002F039F23}" dt="2022-07-13T11:23:54.822" v="752" actId="20577"/>
          <ac:spMkLst>
            <pc:docMk/>
            <pc:sldMk cId="1467718504" sldId="2139118938"/>
            <ac:spMk id="2" creationId="{34B6E3B5-A30E-12C8-140C-C5CA915E6F3E}"/>
          </ac:spMkLst>
        </pc:spChg>
        <pc:spChg chg="add del mod">
          <ac:chgData name="Sagar Math" userId="793e6efd-7059-421e-84a6-2cc6931d8a55" providerId="ADAL" clId="{427E3EDE-522B-4B11-B39F-87002F039F23}" dt="2022-07-13T11:10:41.134" v="671" actId="478"/>
          <ac:spMkLst>
            <pc:docMk/>
            <pc:sldMk cId="1467718504" sldId="2139118938"/>
            <ac:spMk id="8" creationId="{85134EB4-DDD2-3DF4-61E4-8937AE958C41}"/>
          </ac:spMkLst>
        </pc:spChg>
        <pc:spChg chg="add del mod">
          <ac:chgData name="Sagar Math" userId="793e6efd-7059-421e-84a6-2cc6931d8a55" providerId="ADAL" clId="{427E3EDE-522B-4B11-B39F-87002F039F23}" dt="2022-07-13T11:10:36.935" v="669" actId="478"/>
          <ac:spMkLst>
            <pc:docMk/>
            <pc:sldMk cId="1467718504" sldId="2139118938"/>
            <ac:spMk id="9" creationId="{89B3EDD2-0B69-5098-25CD-F4BCABBB37AF}"/>
          </ac:spMkLst>
        </pc:spChg>
        <pc:spChg chg="add del mod">
          <ac:chgData name="Sagar Math" userId="793e6efd-7059-421e-84a6-2cc6931d8a55" providerId="ADAL" clId="{427E3EDE-522B-4B11-B39F-87002F039F23}" dt="2022-07-13T11:10:51.016" v="676" actId="478"/>
          <ac:spMkLst>
            <pc:docMk/>
            <pc:sldMk cId="1467718504" sldId="2139118938"/>
            <ac:spMk id="10" creationId="{FA967323-2C72-33F5-8FD2-018753D80EFE}"/>
          </ac:spMkLst>
        </pc:spChg>
        <pc:spChg chg="add del mod">
          <ac:chgData name="Sagar Math" userId="793e6efd-7059-421e-84a6-2cc6931d8a55" providerId="ADAL" clId="{427E3EDE-522B-4B11-B39F-87002F039F23}" dt="2022-07-13T11:10:49.256" v="675" actId="478"/>
          <ac:spMkLst>
            <pc:docMk/>
            <pc:sldMk cId="1467718504" sldId="2139118938"/>
            <ac:spMk id="11" creationId="{D56FB77E-5871-3E72-2F31-E5F257027DCE}"/>
          </ac:spMkLst>
        </pc:spChg>
        <pc:spChg chg="add del mod">
          <ac:chgData name="Sagar Math" userId="793e6efd-7059-421e-84a6-2cc6931d8a55" providerId="ADAL" clId="{427E3EDE-522B-4B11-B39F-87002F039F23}" dt="2022-07-13T11:10:46.951" v="674" actId="478"/>
          <ac:spMkLst>
            <pc:docMk/>
            <pc:sldMk cId="1467718504" sldId="2139118938"/>
            <ac:spMk id="12" creationId="{9A0CD836-FC82-A86D-6A53-8E3FA08578E8}"/>
          </ac:spMkLst>
        </pc:spChg>
        <pc:spChg chg="add del mod">
          <ac:chgData name="Sagar Math" userId="793e6efd-7059-421e-84a6-2cc6931d8a55" providerId="ADAL" clId="{427E3EDE-522B-4B11-B39F-87002F039F23}" dt="2022-07-13T11:10:45.334" v="673" actId="478"/>
          <ac:spMkLst>
            <pc:docMk/>
            <pc:sldMk cId="1467718504" sldId="2139118938"/>
            <ac:spMk id="13" creationId="{3386C85B-D5AC-23F1-AF86-4507185CBB9F}"/>
          </ac:spMkLst>
        </pc:spChg>
        <pc:spChg chg="add del mod">
          <ac:chgData name="Sagar Math" userId="793e6efd-7059-421e-84a6-2cc6931d8a55" providerId="ADAL" clId="{427E3EDE-522B-4B11-B39F-87002F039F23}" dt="2022-07-13T11:10:43.175" v="672" actId="478"/>
          <ac:spMkLst>
            <pc:docMk/>
            <pc:sldMk cId="1467718504" sldId="2139118938"/>
            <ac:spMk id="14" creationId="{A130B6CF-F7F4-E5CD-5FA9-B40056E30B63}"/>
          </ac:spMkLst>
        </pc:spChg>
        <pc:spChg chg="add del mod">
          <ac:chgData name="Sagar Math" userId="793e6efd-7059-421e-84a6-2cc6931d8a55" providerId="ADAL" clId="{427E3EDE-522B-4B11-B39F-87002F039F23}" dt="2022-07-13T11:10:38.751" v="670" actId="478"/>
          <ac:spMkLst>
            <pc:docMk/>
            <pc:sldMk cId="1467718504" sldId="2139118938"/>
            <ac:spMk id="15" creationId="{A3BADE6C-D0BB-89FF-26A4-11EE31BF0905}"/>
          </ac:spMkLst>
        </pc:spChg>
        <pc:spChg chg="add del mod">
          <ac:chgData name="Sagar Math" userId="793e6efd-7059-421e-84a6-2cc6931d8a55" providerId="ADAL" clId="{427E3EDE-522B-4B11-B39F-87002F039F23}" dt="2022-07-13T11:10:54.351" v="678" actId="478"/>
          <ac:spMkLst>
            <pc:docMk/>
            <pc:sldMk cId="1467718504" sldId="2139118938"/>
            <ac:spMk id="16" creationId="{483A5C5B-EEC2-32EA-3C4C-40D996248E26}"/>
          </ac:spMkLst>
        </pc:spChg>
        <pc:spChg chg="add del mod">
          <ac:chgData name="Sagar Math" userId="793e6efd-7059-421e-84a6-2cc6931d8a55" providerId="ADAL" clId="{427E3EDE-522B-4B11-B39F-87002F039F23}" dt="2022-07-13T11:10:52.407" v="677" actId="478"/>
          <ac:spMkLst>
            <pc:docMk/>
            <pc:sldMk cId="1467718504" sldId="2139118938"/>
            <ac:spMk id="17" creationId="{535C5D5B-9278-1A14-BB46-29FC06991686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18" creationId="{D3ED53C3-4513-5D2B-CAB4-B468B787E459}"/>
          </ac:spMkLst>
        </pc:spChg>
        <pc:spChg chg="add del mod">
          <ac:chgData name="Sagar Math" userId="793e6efd-7059-421e-84a6-2cc6931d8a55" providerId="ADAL" clId="{427E3EDE-522B-4B11-B39F-87002F039F23}" dt="2022-07-13T11:08:38.734" v="659" actId="478"/>
          <ac:spMkLst>
            <pc:docMk/>
            <pc:sldMk cId="1467718504" sldId="2139118938"/>
            <ac:spMk id="19" creationId="{C604F28C-48E9-1A9A-7D60-D801F7C86DCC}"/>
          </ac:spMkLst>
        </pc:spChg>
        <pc:spChg chg="add del mod">
          <ac:chgData name="Sagar Math" userId="793e6efd-7059-421e-84a6-2cc6931d8a55" providerId="ADAL" clId="{427E3EDE-522B-4B11-B39F-87002F039F23}" dt="2022-07-13T11:08:35.382" v="658" actId="478"/>
          <ac:spMkLst>
            <pc:docMk/>
            <pc:sldMk cId="1467718504" sldId="2139118938"/>
            <ac:spMk id="20" creationId="{4BAC3336-5072-EDD5-9BE6-191015ADFFAD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1" creationId="{9D7B99C0-AD03-6435-4D2F-342DC2E8A3BE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2" creationId="{2F255868-2C32-26F7-8153-FFCE4D73A2A4}"/>
          </ac:spMkLst>
        </pc:spChg>
        <pc:spChg chg="add mod">
          <ac:chgData name="Sagar Math" userId="793e6efd-7059-421e-84a6-2cc6931d8a55" providerId="ADAL" clId="{427E3EDE-522B-4B11-B39F-87002F039F23}" dt="2022-07-13T12:09:18.085" v="817" actId="1037"/>
          <ac:spMkLst>
            <pc:docMk/>
            <pc:sldMk cId="1467718504" sldId="2139118938"/>
            <ac:spMk id="23" creationId="{1445EDDB-C925-E633-32EC-865C14E1760B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4" creationId="{7385115C-74BA-6E2B-D445-0186070F9FC2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5" creationId="{757DBA55-5387-6754-2C35-AF3B6F1ACF5D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6" creationId="{35B2CC61-AC28-FA58-EA44-495CCDDB4442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27" creationId="{41B94CEB-2A71-1725-988A-EC0D955FA095}"/>
          </ac:spMkLst>
        </pc:spChg>
        <pc:spChg chg="add del mod">
          <ac:chgData name="Sagar Math" userId="793e6efd-7059-421e-84a6-2cc6931d8a55" providerId="ADAL" clId="{427E3EDE-522B-4B11-B39F-87002F039F23}" dt="2022-07-13T11:05:25.901" v="623" actId="478"/>
          <ac:spMkLst>
            <pc:docMk/>
            <pc:sldMk cId="1467718504" sldId="2139118938"/>
            <ac:spMk id="28" creationId="{7172AF2E-B2CD-66AC-7A5D-50E350054E56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35" creationId="{B4C46806-658D-6136-FB0C-10D69272180C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36" creationId="{217FF945-8E7C-3C5C-6D29-859AA8BFD17F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37" creationId="{179F009F-4712-D0D8-76A4-B106A2F30BF8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38" creationId="{24B659E4-C002-F511-8FAD-6E77F06C7A45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39" creationId="{4A22BBC1-3BC2-11A4-952D-880B27F7F05E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40" creationId="{D3C6299F-D88D-2DB9-8289-190A4CDE3B76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41" creationId="{9E7C9223-86CD-1B46-3D08-7C0C92B57E5E}"/>
          </ac:spMkLst>
        </pc:spChg>
        <pc:spChg chg="add mod">
          <ac:chgData name="Sagar Math" userId="793e6efd-7059-421e-84a6-2cc6931d8a55" providerId="ADAL" clId="{427E3EDE-522B-4B11-B39F-87002F039F23}" dt="2022-07-13T11:25:28.164" v="774" actId="1035"/>
          <ac:spMkLst>
            <pc:docMk/>
            <pc:sldMk cId="1467718504" sldId="2139118938"/>
            <ac:spMk id="42" creationId="{80DC9EF8-4FB5-9BEE-1DD5-B5004D1F27A2}"/>
          </ac:spMkLst>
        </pc:spChg>
        <pc:grpChg chg="add mod">
          <ac:chgData name="Sagar Math" userId="793e6efd-7059-421e-84a6-2cc6931d8a55" providerId="ADAL" clId="{427E3EDE-522B-4B11-B39F-87002F039F23}" dt="2022-07-13T11:25:28.164" v="774" actId="1035"/>
          <ac:grpSpMkLst>
            <pc:docMk/>
            <pc:sldMk cId="1467718504" sldId="2139118938"/>
            <ac:grpSpMk id="4" creationId="{B093F13F-C4E4-D4BB-18CA-12D24866E2C0}"/>
          </ac:grpSpMkLst>
        </pc:grpChg>
        <pc:picChg chg="add del mod">
          <ac:chgData name="Sagar Math" userId="793e6efd-7059-421e-84a6-2cc6931d8a55" providerId="ADAL" clId="{427E3EDE-522B-4B11-B39F-87002F039F23}" dt="2022-07-13T11:05:28.814" v="626" actId="478"/>
          <ac:picMkLst>
            <pc:docMk/>
            <pc:sldMk cId="1467718504" sldId="2139118938"/>
            <ac:picMk id="29" creationId="{42AACBA1-D1B9-75B5-4B11-823E210B855A}"/>
          </ac:picMkLst>
        </pc:picChg>
        <pc:picChg chg="add del mod">
          <ac:chgData name="Sagar Math" userId="793e6efd-7059-421e-84a6-2cc6931d8a55" providerId="ADAL" clId="{427E3EDE-522B-4B11-B39F-87002F039F23}" dt="2022-07-13T11:05:26.869" v="624" actId="478"/>
          <ac:picMkLst>
            <pc:docMk/>
            <pc:sldMk cId="1467718504" sldId="2139118938"/>
            <ac:picMk id="30" creationId="{23B55672-DA1E-1456-03CE-3DCA8BD0C34A}"/>
          </ac:picMkLst>
        </pc:picChg>
        <pc:picChg chg="add del mod">
          <ac:chgData name="Sagar Math" userId="793e6efd-7059-421e-84a6-2cc6931d8a55" providerId="ADAL" clId="{427E3EDE-522B-4B11-B39F-87002F039F23}" dt="2022-07-13T11:05:29.605" v="627" actId="478"/>
          <ac:picMkLst>
            <pc:docMk/>
            <pc:sldMk cId="1467718504" sldId="2139118938"/>
            <ac:picMk id="31" creationId="{E30C24AF-4EB5-D877-9CB0-6935C704E9C9}"/>
          </ac:picMkLst>
        </pc:picChg>
        <pc:picChg chg="add del mod">
          <ac:chgData name="Sagar Math" userId="793e6efd-7059-421e-84a6-2cc6931d8a55" providerId="ADAL" clId="{427E3EDE-522B-4B11-B39F-87002F039F23}" dt="2022-07-13T11:05:24.958" v="622" actId="478"/>
          <ac:picMkLst>
            <pc:docMk/>
            <pc:sldMk cId="1467718504" sldId="2139118938"/>
            <ac:picMk id="32" creationId="{A5A71967-CF50-C0A9-A017-FFA8DF55F707}"/>
          </ac:picMkLst>
        </pc:picChg>
        <pc:picChg chg="add del mod">
          <ac:chgData name="Sagar Math" userId="793e6efd-7059-421e-84a6-2cc6931d8a55" providerId="ADAL" clId="{427E3EDE-522B-4B11-B39F-87002F039F23}" dt="2022-07-13T11:05:27.925" v="625" actId="478"/>
          <ac:picMkLst>
            <pc:docMk/>
            <pc:sldMk cId="1467718504" sldId="2139118938"/>
            <ac:picMk id="33" creationId="{E15E413B-378D-AFA9-35C0-ACC9F38777EA}"/>
          </ac:picMkLst>
        </pc:picChg>
        <pc:picChg chg="add del mod">
          <ac:chgData name="Sagar Math" userId="793e6efd-7059-421e-84a6-2cc6931d8a55" providerId="ADAL" clId="{427E3EDE-522B-4B11-B39F-87002F039F23}" dt="2022-07-13T11:07:56.221" v="656" actId="478"/>
          <ac:picMkLst>
            <pc:docMk/>
            <pc:sldMk cId="1467718504" sldId="2139118938"/>
            <ac:picMk id="34" creationId="{B2F05B4F-07C7-0C4C-4EA0-5AF60CB04425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44" creationId="{6E555124-8CAE-8D07-7FE8-1E43C1CE02AA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46" creationId="{A5A4BC77-8374-F2EA-7145-3F2F06241EDD}"/>
          </ac:picMkLst>
        </pc:picChg>
        <pc:picChg chg="add mod">
          <ac:chgData name="Sagar Math" userId="793e6efd-7059-421e-84a6-2cc6931d8a55" providerId="ADAL" clId="{427E3EDE-522B-4B11-B39F-87002F039F23}" dt="2022-07-13T12:09:22.996" v="819" actId="1037"/>
          <ac:picMkLst>
            <pc:docMk/>
            <pc:sldMk cId="1467718504" sldId="2139118938"/>
            <ac:picMk id="48" creationId="{2119DAEF-49A2-FDCA-F7A6-0C2401D6BC39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50" creationId="{FF739343-CECA-F1D6-2557-F28CB92800E7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52" creationId="{FC82C904-C0DD-5D58-1EEB-56401485445F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54" creationId="{9127769E-FE36-35EC-004E-A80DD9949AD1}"/>
          </ac:picMkLst>
        </pc:picChg>
        <pc:picChg chg="add mod">
          <ac:chgData name="Sagar Math" userId="793e6efd-7059-421e-84a6-2cc6931d8a55" providerId="ADAL" clId="{427E3EDE-522B-4B11-B39F-87002F039F23}" dt="2022-07-13T11:53:34.702" v="815" actId="207"/>
          <ac:picMkLst>
            <pc:docMk/>
            <pc:sldMk cId="1467718504" sldId="2139118938"/>
            <ac:picMk id="56" creationId="{60050038-C6DF-138A-DC3F-BC16D229D0BF}"/>
          </ac:picMkLst>
        </pc:picChg>
        <pc:cxnChg chg="mod">
          <ac:chgData name="Sagar Math" userId="793e6efd-7059-421e-84a6-2cc6931d8a55" providerId="ADAL" clId="{427E3EDE-522B-4B11-B39F-87002F039F23}" dt="2022-07-13T11:24:25.622" v="757" actId="13822"/>
          <ac:cxnSpMkLst>
            <pc:docMk/>
            <pc:sldMk cId="1467718504" sldId="2139118938"/>
            <ac:cxnSpMk id="5" creationId="{28AFDD12-D0C7-6B01-DD6B-E314F81291AB}"/>
          </ac:cxnSpMkLst>
        </pc:cxnChg>
        <pc:cxnChg chg="mod">
          <ac:chgData name="Sagar Math" userId="793e6efd-7059-421e-84a6-2cc6931d8a55" providerId="ADAL" clId="{427E3EDE-522B-4B11-B39F-87002F039F23}" dt="2022-07-13T11:24:22.379" v="756" actId="13822"/>
          <ac:cxnSpMkLst>
            <pc:docMk/>
            <pc:sldMk cId="1467718504" sldId="2139118938"/>
            <ac:cxnSpMk id="6" creationId="{57210FA5-48D2-46EF-B3B8-8C617FB6B693}"/>
          </ac:cxnSpMkLst>
        </pc:cxnChg>
        <pc:cxnChg chg="mod">
          <ac:chgData name="Sagar Math" userId="793e6efd-7059-421e-84a6-2cc6931d8a55" providerId="ADAL" clId="{427E3EDE-522B-4B11-B39F-87002F039F23}" dt="2022-07-13T11:24:18.082" v="755" actId="13822"/>
          <ac:cxnSpMkLst>
            <pc:docMk/>
            <pc:sldMk cId="1467718504" sldId="2139118938"/>
            <ac:cxnSpMk id="7" creationId="{8133FF88-CA6C-4E04-26A6-28685D55411D}"/>
          </ac:cxnSpMkLst>
        </pc:cxnChg>
      </pc:sldChg>
      <pc:sldChg chg="addSp delSp modSp new mod">
        <pc:chgData name="Sagar Math" userId="793e6efd-7059-421e-84a6-2cc6931d8a55" providerId="ADAL" clId="{427E3EDE-522B-4B11-B39F-87002F039F23}" dt="2022-07-13T16:50:36.251" v="990" actId="20577"/>
        <pc:sldMkLst>
          <pc:docMk/>
          <pc:sldMk cId="2278688090" sldId="2139118939"/>
        </pc:sldMkLst>
        <pc:spChg chg="mod">
          <ac:chgData name="Sagar Math" userId="793e6efd-7059-421e-84a6-2cc6931d8a55" providerId="ADAL" clId="{427E3EDE-522B-4B11-B39F-87002F039F23}" dt="2022-07-13T16:50:36.251" v="990" actId="20577"/>
          <ac:spMkLst>
            <pc:docMk/>
            <pc:sldMk cId="2278688090" sldId="2139118939"/>
            <ac:spMk id="2" creationId="{69319D67-57BA-D357-B42B-CE98A635CF7B}"/>
          </ac:spMkLst>
        </pc:spChg>
        <pc:picChg chg="add del mod">
          <ac:chgData name="Sagar Math" userId="793e6efd-7059-421e-84a6-2cc6931d8a55" providerId="ADAL" clId="{427E3EDE-522B-4B11-B39F-87002F039F23}" dt="2022-07-13T16:44:00.855" v="920" actId="478"/>
          <ac:picMkLst>
            <pc:docMk/>
            <pc:sldMk cId="2278688090" sldId="2139118939"/>
            <ac:picMk id="1026" creationId="{36959D4F-2BC7-2AFA-6959-737345A78F68}"/>
          </ac:picMkLst>
        </pc:picChg>
        <pc:picChg chg="add mod">
          <ac:chgData name="Sagar Math" userId="793e6efd-7059-421e-84a6-2cc6931d8a55" providerId="ADAL" clId="{427E3EDE-522B-4B11-B39F-87002F039F23}" dt="2022-07-13T16:44:23.871" v="923" actId="14100"/>
          <ac:picMkLst>
            <pc:docMk/>
            <pc:sldMk cId="2278688090" sldId="2139118939"/>
            <ac:picMk id="1028" creationId="{D35B8B29-57B4-8BF4-D387-8B7863A766A9}"/>
          </ac:picMkLst>
        </pc:picChg>
        <pc:picChg chg="add mod">
          <ac:chgData name="Sagar Math" userId="793e6efd-7059-421e-84a6-2cc6931d8a55" providerId="ADAL" clId="{427E3EDE-522B-4B11-B39F-87002F039F23}" dt="2022-07-13T16:49:17.825" v="929" actId="1076"/>
          <ac:picMkLst>
            <pc:docMk/>
            <pc:sldMk cId="2278688090" sldId="2139118939"/>
            <ac:picMk id="1030" creationId="{5979187A-EE08-1384-4B00-0C850E46C6DB}"/>
          </ac:picMkLst>
        </pc:picChg>
      </pc:sldChg>
    </pc:docChg>
  </pc:docChgLst>
  <pc:docChgLst>
    <pc:chgData name="Brunda Panthula" userId="b4055218-f84f-4800-928e-cd3c3380e06f" providerId="ADAL" clId="{0AFDABA4-CDEC-4C29-8E4D-F82BEC1BAA0B}"/>
    <pc:docChg chg="undo redo custSel addSld delSld modSld">
      <pc:chgData name="Brunda Panthula" userId="b4055218-f84f-4800-928e-cd3c3380e06f" providerId="ADAL" clId="{0AFDABA4-CDEC-4C29-8E4D-F82BEC1BAA0B}" dt="2022-07-29T05:11:13.468" v="1379" actId="20577"/>
      <pc:docMkLst>
        <pc:docMk/>
      </pc:docMkLst>
      <pc:sldChg chg="addSp delSp modSp mod">
        <pc:chgData name="Brunda Panthula" userId="b4055218-f84f-4800-928e-cd3c3380e06f" providerId="ADAL" clId="{0AFDABA4-CDEC-4C29-8E4D-F82BEC1BAA0B}" dt="2022-07-29T05:11:13.468" v="1379" actId="20577"/>
        <pc:sldMkLst>
          <pc:docMk/>
          <pc:sldMk cId="2200311687" sldId="2139118934"/>
        </pc:sldMkLst>
        <pc:spChg chg="mod">
          <ac:chgData name="Brunda Panthula" userId="b4055218-f84f-4800-928e-cd3c3380e06f" providerId="ADAL" clId="{0AFDABA4-CDEC-4C29-8E4D-F82BEC1BAA0B}" dt="2022-07-29T02:25:54.747" v="44" actId="20577"/>
          <ac:spMkLst>
            <pc:docMk/>
            <pc:sldMk cId="2200311687" sldId="2139118934"/>
            <ac:spMk id="2" creationId="{0B52324A-ACC4-43D6-9A8C-19E11084E3AA}"/>
          </ac:spMkLst>
        </pc:spChg>
        <pc:spChg chg="add mod">
          <ac:chgData name="Brunda Panthula" userId="b4055218-f84f-4800-928e-cd3c3380e06f" providerId="ADAL" clId="{0AFDABA4-CDEC-4C29-8E4D-F82BEC1BAA0B}" dt="2022-07-29T03:00:42.198" v="1376" actId="12"/>
          <ac:spMkLst>
            <pc:docMk/>
            <pc:sldMk cId="2200311687" sldId="2139118934"/>
            <ac:spMk id="5" creationId="{48AB116F-71EC-CE00-5D6D-3326CD972CD2}"/>
          </ac:spMkLst>
        </pc:spChg>
        <pc:spChg chg="mod">
          <ac:chgData name="Brunda Panthula" userId="b4055218-f84f-4800-928e-cd3c3380e06f" providerId="ADAL" clId="{0AFDABA4-CDEC-4C29-8E4D-F82BEC1BAA0B}" dt="2022-07-29T05:11:13.468" v="1379" actId="20577"/>
          <ac:spMkLst>
            <pc:docMk/>
            <pc:sldMk cId="2200311687" sldId="2139118934"/>
            <ac:spMk id="8" creationId="{68221760-F042-D8B5-83CD-2C1A9D8B611F}"/>
          </ac:spMkLst>
        </pc:spChg>
        <pc:graphicFrameChg chg="add mod modGraphic">
          <ac:chgData name="Brunda Panthula" userId="b4055218-f84f-4800-928e-cd3c3380e06f" providerId="ADAL" clId="{0AFDABA4-CDEC-4C29-8E4D-F82BEC1BAA0B}" dt="2022-07-29T02:59:48.551" v="1359" actId="122"/>
          <ac:graphicFrameMkLst>
            <pc:docMk/>
            <pc:sldMk cId="2200311687" sldId="2139118934"/>
            <ac:graphicFrameMk id="7" creationId="{E8F2C80B-82F6-DCB9-4CEE-23ACFBD69CB9}"/>
          </ac:graphicFrameMkLst>
        </pc:graphicFrameChg>
        <pc:picChg chg="del">
          <ac:chgData name="Brunda Panthula" userId="b4055218-f84f-4800-928e-cd3c3380e06f" providerId="ADAL" clId="{0AFDABA4-CDEC-4C29-8E4D-F82BEC1BAA0B}" dt="2022-07-29T02:28:54.825" v="257" actId="478"/>
          <ac:picMkLst>
            <pc:docMk/>
            <pc:sldMk cId="2200311687" sldId="2139118934"/>
            <ac:picMk id="4" creationId="{E0E09725-B3C0-6F1A-7D39-607EFD1243FF}"/>
          </ac:picMkLst>
        </pc:picChg>
        <pc:picChg chg="del">
          <ac:chgData name="Brunda Panthula" userId="b4055218-f84f-4800-928e-cd3c3380e06f" providerId="ADAL" clId="{0AFDABA4-CDEC-4C29-8E4D-F82BEC1BAA0B}" dt="2022-07-29T02:28:52.165" v="256" actId="478"/>
          <ac:picMkLst>
            <pc:docMk/>
            <pc:sldMk cId="2200311687" sldId="2139118934"/>
            <ac:picMk id="10" creationId="{2C6A0EA5-85EA-7620-1951-49B66C9EF862}"/>
          </ac:picMkLst>
        </pc:picChg>
      </pc:sldChg>
      <pc:sldChg chg="modSp">
        <pc:chgData name="Brunda Panthula" userId="b4055218-f84f-4800-928e-cd3c3380e06f" providerId="ADAL" clId="{0AFDABA4-CDEC-4C29-8E4D-F82BEC1BAA0B}" dt="2022-07-26T02:28:13.722" v="0"/>
        <pc:sldMkLst>
          <pc:docMk/>
          <pc:sldMk cId="3204338766" sldId="2139118942"/>
        </pc:sldMkLst>
        <pc:graphicFrameChg chg="mod">
          <ac:chgData name="Brunda Panthula" userId="b4055218-f84f-4800-928e-cd3c3380e06f" providerId="ADAL" clId="{0AFDABA4-CDEC-4C29-8E4D-F82BEC1BAA0B}" dt="2022-07-26T02:28:13.722" v="0"/>
          <ac:graphicFrameMkLst>
            <pc:docMk/>
            <pc:sldMk cId="3204338766" sldId="2139118942"/>
            <ac:graphicFrameMk id="4" creationId="{30BB4280-C6E9-87F0-24F5-D4834FA0FD30}"/>
          </ac:graphicFrameMkLst>
        </pc:graphicFrameChg>
      </pc:sldChg>
      <pc:sldChg chg="addSp delSp modSp mod">
        <pc:chgData name="Brunda Panthula" userId="b4055218-f84f-4800-928e-cd3c3380e06f" providerId="ADAL" clId="{0AFDABA4-CDEC-4C29-8E4D-F82BEC1BAA0B}" dt="2022-07-29T02:59:33.467" v="1355" actId="21"/>
        <pc:sldMkLst>
          <pc:docMk/>
          <pc:sldMk cId="654519169" sldId="2139118948"/>
        </pc:sldMkLst>
        <pc:spChg chg="mod">
          <ac:chgData name="Brunda Panthula" userId="b4055218-f84f-4800-928e-cd3c3380e06f" providerId="ADAL" clId="{0AFDABA4-CDEC-4C29-8E4D-F82BEC1BAA0B}" dt="2022-07-29T02:41:48.020" v="971" actId="20577"/>
          <ac:spMkLst>
            <pc:docMk/>
            <pc:sldMk cId="654519169" sldId="2139118948"/>
            <ac:spMk id="2" creationId="{0B52324A-ACC4-43D6-9A8C-19E11084E3AA}"/>
          </ac:spMkLst>
        </pc:spChg>
        <pc:spChg chg="mod">
          <ac:chgData name="Brunda Panthula" userId="b4055218-f84f-4800-928e-cd3c3380e06f" providerId="ADAL" clId="{0AFDABA4-CDEC-4C29-8E4D-F82BEC1BAA0B}" dt="2022-07-29T02:51:59.117" v="1306" actId="20577"/>
          <ac:spMkLst>
            <pc:docMk/>
            <pc:sldMk cId="654519169" sldId="2139118948"/>
            <ac:spMk id="8" creationId="{68221760-F042-D8B5-83CD-2C1A9D8B611F}"/>
          </ac:spMkLst>
        </pc:spChg>
        <pc:graphicFrameChg chg="add del mod modGraphic">
          <ac:chgData name="Brunda Panthula" userId="b4055218-f84f-4800-928e-cd3c3380e06f" providerId="ADAL" clId="{0AFDABA4-CDEC-4C29-8E4D-F82BEC1BAA0B}" dt="2022-07-29T02:56:22.549" v="1350" actId="478"/>
          <ac:graphicFrameMkLst>
            <pc:docMk/>
            <pc:sldMk cId="654519169" sldId="2139118948"/>
            <ac:graphicFrameMk id="4" creationId="{D1F32973-45FE-4857-DFA6-6598D24DE28F}"/>
          </ac:graphicFrameMkLst>
        </pc:graphicFrameChg>
        <pc:graphicFrameChg chg="add del mod">
          <ac:chgData name="Brunda Panthula" userId="b4055218-f84f-4800-928e-cd3c3380e06f" providerId="ADAL" clId="{0AFDABA4-CDEC-4C29-8E4D-F82BEC1BAA0B}" dt="2022-07-29T02:59:11.723" v="1352"/>
          <ac:graphicFrameMkLst>
            <pc:docMk/>
            <pc:sldMk cId="654519169" sldId="2139118948"/>
            <ac:graphicFrameMk id="5" creationId="{84F8E755-4B22-C6F7-C911-16873EBFC3E6}"/>
          </ac:graphicFrameMkLst>
        </pc:graphicFrameChg>
        <pc:graphicFrameChg chg="add del mod">
          <ac:chgData name="Brunda Panthula" userId="b4055218-f84f-4800-928e-cd3c3380e06f" providerId="ADAL" clId="{0AFDABA4-CDEC-4C29-8E4D-F82BEC1BAA0B}" dt="2022-07-29T02:59:33.467" v="1355" actId="21"/>
          <ac:graphicFrameMkLst>
            <pc:docMk/>
            <pc:sldMk cId="654519169" sldId="2139118948"/>
            <ac:graphicFrameMk id="10" creationId="{3A6794F9-2969-FCC5-C2F3-6B9292F7221D}"/>
          </ac:graphicFrameMkLst>
        </pc:graphicFrameChg>
        <pc:picChg chg="del">
          <ac:chgData name="Brunda Panthula" userId="b4055218-f84f-4800-928e-cd3c3380e06f" providerId="ADAL" clId="{0AFDABA4-CDEC-4C29-8E4D-F82BEC1BAA0B}" dt="2022-07-29T02:38:25.249" v="621" actId="478"/>
          <ac:picMkLst>
            <pc:docMk/>
            <pc:sldMk cId="654519169" sldId="2139118948"/>
            <ac:picMk id="6" creationId="{61DE59C1-7814-19B3-59B8-EFEED1918D41}"/>
          </ac:picMkLst>
        </pc:picChg>
        <pc:picChg chg="del">
          <ac:chgData name="Brunda Panthula" userId="b4055218-f84f-4800-928e-cd3c3380e06f" providerId="ADAL" clId="{0AFDABA4-CDEC-4C29-8E4D-F82BEC1BAA0B}" dt="2022-07-29T02:38:28.557" v="622" actId="478"/>
          <ac:picMkLst>
            <pc:docMk/>
            <pc:sldMk cId="654519169" sldId="2139118948"/>
            <ac:picMk id="7" creationId="{3FCD115A-CDA9-ACB3-2CBC-675DA8F04386}"/>
          </ac:picMkLst>
        </pc:picChg>
        <pc:picChg chg="del">
          <ac:chgData name="Brunda Panthula" userId="b4055218-f84f-4800-928e-cd3c3380e06f" providerId="ADAL" clId="{0AFDABA4-CDEC-4C29-8E4D-F82BEC1BAA0B}" dt="2022-07-29T02:38:30.350" v="623" actId="478"/>
          <ac:picMkLst>
            <pc:docMk/>
            <pc:sldMk cId="654519169" sldId="2139118948"/>
            <ac:picMk id="9" creationId="{3E394447-32AE-700F-D9FB-03C656F27F87}"/>
          </ac:picMkLst>
        </pc:picChg>
        <pc:picChg chg="add mod">
          <ac:chgData name="Brunda Panthula" userId="b4055218-f84f-4800-928e-cd3c3380e06f" providerId="ADAL" clId="{0AFDABA4-CDEC-4C29-8E4D-F82BEC1BAA0B}" dt="2022-07-29T02:44:33.670" v="985" actId="1076"/>
          <ac:picMkLst>
            <pc:docMk/>
            <pc:sldMk cId="654519169" sldId="2139118948"/>
            <ac:picMk id="1026" creationId="{2AD3B87F-AA2A-6C0C-31E2-76B4D475B89B}"/>
          </ac:picMkLst>
        </pc:picChg>
      </pc:sldChg>
      <pc:sldChg chg="delSp modSp add del mod">
        <pc:chgData name="Brunda Panthula" userId="b4055218-f84f-4800-928e-cd3c3380e06f" providerId="ADAL" clId="{0AFDABA4-CDEC-4C29-8E4D-F82BEC1BAA0B}" dt="2022-07-29T02:46:22.540" v="1040" actId="47"/>
        <pc:sldMkLst>
          <pc:docMk/>
          <pc:sldMk cId="607562707" sldId="2139118968"/>
        </pc:sldMkLst>
        <pc:spChg chg="mod">
          <ac:chgData name="Brunda Panthula" userId="b4055218-f84f-4800-928e-cd3c3380e06f" providerId="ADAL" clId="{0AFDABA4-CDEC-4C29-8E4D-F82BEC1BAA0B}" dt="2022-07-29T02:45:12.320" v="1001" actId="20577"/>
          <ac:spMkLst>
            <pc:docMk/>
            <pc:sldMk cId="607562707" sldId="2139118968"/>
            <ac:spMk id="2" creationId="{0B52324A-ACC4-43D6-9A8C-19E11084E3AA}"/>
          </ac:spMkLst>
        </pc:spChg>
        <pc:spChg chg="mod">
          <ac:chgData name="Brunda Panthula" userId="b4055218-f84f-4800-928e-cd3c3380e06f" providerId="ADAL" clId="{0AFDABA4-CDEC-4C29-8E4D-F82BEC1BAA0B}" dt="2022-07-29T02:46:14.925" v="1038" actId="20577"/>
          <ac:spMkLst>
            <pc:docMk/>
            <pc:sldMk cId="607562707" sldId="2139118968"/>
            <ac:spMk id="8" creationId="{68221760-F042-D8B5-83CD-2C1A9D8B611F}"/>
          </ac:spMkLst>
        </pc:spChg>
        <pc:picChg chg="del">
          <ac:chgData name="Brunda Panthula" userId="b4055218-f84f-4800-928e-cd3c3380e06f" providerId="ADAL" clId="{0AFDABA4-CDEC-4C29-8E4D-F82BEC1BAA0B}" dt="2022-07-29T02:45:54.914" v="1002" actId="478"/>
          <ac:picMkLst>
            <pc:docMk/>
            <pc:sldMk cId="607562707" sldId="2139118968"/>
            <ac:picMk id="6" creationId="{61DE59C1-7814-19B3-59B8-EFEED1918D41}"/>
          </ac:picMkLst>
        </pc:picChg>
        <pc:picChg chg="del">
          <ac:chgData name="Brunda Panthula" userId="b4055218-f84f-4800-928e-cd3c3380e06f" providerId="ADAL" clId="{0AFDABA4-CDEC-4C29-8E4D-F82BEC1BAA0B}" dt="2022-07-29T02:45:56.584" v="1003" actId="478"/>
          <ac:picMkLst>
            <pc:docMk/>
            <pc:sldMk cId="607562707" sldId="2139118968"/>
            <ac:picMk id="7" creationId="{3FCD115A-CDA9-ACB3-2CBC-675DA8F04386}"/>
          </ac:picMkLst>
        </pc:picChg>
        <pc:picChg chg="del">
          <ac:chgData name="Brunda Panthula" userId="b4055218-f84f-4800-928e-cd3c3380e06f" providerId="ADAL" clId="{0AFDABA4-CDEC-4C29-8E4D-F82BEC1BAA0B}" dt="2022-07-29T02:45:58.370" v="1004" actId="478"/>
          <ac:picMkLst>
            <pc:docMk/>
            <pc:sldMk cId="607562707" sldId="2139118968"/>
            <ac:picMk id="9" creationId="{3E394447-32AE-700F-D9FB-03C656F27F87}"/>
          </ac:picMkLst>
        </pc:picChg>
      </pc:sldChg>
      <pc:sldChg chg="add del">
        <pc:chgData name="Brunda Panthula" userId="b4055218-f84f-4800-928e-cd3c3380e06f" providerId="ADAL" clId="{0AFDABA4-CDEC-4C29-8E4D-F82BEC1BAA0B}" dt="2022-07-29T02:53:10.037" v="1310" actId="2696"/>
        <pc:sldMkLst>
          <pc:docMk/>
          <pc:sldMk cId="1039056810" sldId="2139118969"/>
        </pc:sldMkLst>
      </pc:sldChg>
      <pc:sldChg chg="addSp delSp modSp add mod modAnim">
        <pc:chgData name="Brunda Panthula" userId="b4055218-f84f-4800-928e-cd3c3380e06f" providerId="ADAL" clId="{0AFDABA4-CDEC-4C29-8E4D-F82BEC1BAA0B}" dt="2022-07-29T02:52:42.025" v="1309"/>
        <pc:sldMkLst>
          <pc:docMk/>
          <pc:sldMk cId="2216558211" sldId="2139118970"/>
        </pc:sldMkLst>
        <pc:spChg chg="mod">
          <ac:chgData name="Brunda Panthula" userId="b4055218-f84f-4800-928e-cd3c3380e06f" providerId="ADAL" clId="{0AFDABA4-CDEC-4C29-8E4D-F82BEC1BAA0B}" dt="2022-07-29T02:46:29.602" v="1055" actId="20577"/>
          <ac:spMkLst>
            <pc:docMk/>
            <pc:sldMk cId="2216558211" sldId="2139118970"/>
            <ac:spMk id="2" creationId="{0B52324A-ACC4-43D6-9A8C-19E11084E3AA}"/>
          </ac:spMkLst>
        </pc:spChg>
        <pc:spChg chg="mod">
          <ac:chgData name="Brunda Panthula" userId="b4055218-f84f-4800-928e-cd3c3380e06f" providerId="ADAL" clId="{0AFDABA4-CDEC-4C29-8E4D-F82BEC1BAA0B}" dt="2022-07-29T02:52:34.148" v="1308" actId="20577"/>
          <ac:spMkLst>
            <pc:docMk/>
            <pc:sldMk cId="2216558211" sldId="2139118970"/>
            <ac:spMk id="8" creationId="{68221760-F042-D8B5-83CD-2C1A9D8B611F}"/>
          </ac:spMkLst>
        </pc:spChg>
        <pc:picChg chg="del">
          <ac:chgData name="Brunda Panthula" userId="b4055218-f84f-4800-928e-cd3c3380e06f" providerId="ADAL" clId="{0AFDABA4-CDEC-4C29-8E4D-F82BEC1BAA0B}" dt="2022-07-29T02:47:01.595" v="1143" actId="478"/>
          <ac:picMkLst>
            <pc:docMk/>
            <pc:sldMk cId="2216558211" sldId="2139118970"/>
            <ac:picMk id="1026" creationId="{2AD3B87F-AA2A-6C0C-31E2-76B4D475B89B}"/>
          </ac:picMkLst>
        </pc:picChg>
        <pc:picChg chg="add mod">
          <ac:chgData name="Brunda Panthula" userId="b4055218-f84f-4800-928e-cd3c3380e06f" providerId="ADAL" clId="{0AFDABA4-CDEC-4C29-8E4D-F82BEC1BAA0B}" dt="2022-07-29T02:50:39.801" v="1234" actId="1076"/>
          <ac:picMkLst>
            <pc:docMk/>
            <pc:sldMk cId="2216558211" sldId="2139118970"/>
            <ac:picMk id="2050" creationId="{3AEF62CA-2589-B648-DC35-F3F694CE944F}"/>
          </ac:picMkLst>
        </pc:picChg>
      </pc:sldChg>
    </pc:docChg>
  </pc:docChgLst>
  <pc:docChgLst>
    <pc:chgData name="Sagar Math" userId="793e6efd-7059-421e-84a6-2cc6931d8a55" providerId="ADAL" clId="{1C6B0115-1605-4C4F-A1D7-A4C2B754534C}"/>
    <pc:docChg chg="undo redo custSel addSld delSld modSld sldOrd">
      <pc:chgData name="Sagar Math" userId="793e6efd-7059-421e-84a6-2cc6931d8a55" providerId="ADAL" clId="{1C6B0115-1605-4C4F-A1D7-A4C2B754534C}" dt="2022-07-25T09:05:55.391" v="2360" actId="33524"/>
      <pc:docMkLst>
        <pc:docMk/>
      </pc:docMkLst>
      <pc:sldChg chg="modSp mod">
        <pc:chgData name="Sagar Math" userId="793e6efd-7059-421e-84a6-2cc6931d8a55" providerId="ADAL" clId="{1C6B0115-1605-4C4F-A1D7-A4C2B754534C}" dt="2022-07-25T07:16:30.182" v="1708" actId="20577"/>
        <pc:sldMkLst>
          <pc:docMk/>
          <pc:sldMk cId="1868021847" sldId="2139118879"/>
        </pc:sldMkLst>
        <pc:spChg chg="mod">
          <ac:chgData name="Sagar Math" userId="793e6efd-7059-421e-84a6-2cc6931d8a55" providerId="ADAL" clId="{1C6B0115-1605-4C4F-A1D7-A4C2B754534C}" dt="2022-07-25T07:16:30.182" v="1708" actId="20577"/>
          <ac:spMkLst>
            <pc:docMk/>
            <pc:sldMk cId="1868021847" sldId="2139118879"/>
            <ac:spMk id="5" creationId="{7C7A144D-011B-EC41-8EAC-FB5529129238}"/>
          </ac:spMkLst>
        </pc:spChg>
      </pc:sldChg>
      <pc:sldChg chg="modSp add mod">
        <pc:chgData name="Sagar Math" userId="793e6efd-7059-421e-84a6-2cc6931d8a55" providerId="ADAL" clId="{1C6B0115-1605-4C4F-A1D7-A4C2B754534C}" dt="2022-07-25T08:53:00.062" v="2195" actId="1076"/>
        <pc:sldMkLst>
          <pc:docMk/>
          <pc:sldMk cId="3794767534" sldId="2139118883"/>
        </pc:sldMkLst>
        <pc:spChg chg="mod">
          <ac:chgData name="Sagar Math" userId="793e6efd-7059-421e-84a6-2cc6931d8a55" providerId="ADAL" clId="{1C6B0115-1605-4C4F-A1D7-A4C2B754534C}" dt="2022-07-25T08:52:39.285" v="2190" actId="14100"/>
          <ac:spMkLst>
            <pc:docMk/>
            <pc:sldMk cId="3794767534" sldId="2139118883"/>
            <ac:spMk id="4" creationId="{EF97F2F4-2CD8-41D4-A8CF-146DAACA347B}"/>
          </ac:spMkLst>
        </pc:spChg>
        <pc:spChg chg="mod">
          <ac:chgData name="Sagar Math" userId="793e6efd-7059-421e-84a6-2cc6931d8a55" providerId="ADAL" clId="{1C6B0115-1605-4C4F-A1D7-A4C2B754534C}" dt="2022-07-25T08:52:45.607" v="2191" actId="1076"/>
          <ac:spMkLst>
            <pc:docMk/>
            <pc:sldMk cId="3794767534" sldId="2139118883"/>
            <ac:spMk id="7" creationId="{8135F863-6A88-7250-73B3-551D8F442F5E}"/>
          </ac:spMkLst>
        </pc:spChg>
        <pc:spChg chg="mod">
          <ac:chgData name="Sagar Math" userId="793e6efd-7059-421e-84a6-2cc6931d8a55" providerId="ADAL" clId="{1C6B0115-1605-4C4F-A1D7-A4C2B754534C}" dt="2022-07-25T08:52:49.432" v="2192" actId="1076"/>
          <ac:spMkLst>
            <pc:docMk/>
            <pc:sldMk cId="3794767534" sldId="2139118883"/>
            <ac:spMk id="8" creationId="{A14146CE-37C3-3742-92F4-59CEE1611F8E}"/>
          </ac:spMkLst>
        </pc:spChg>
        <pc:picChg chg="mod">
          <ac:chgData name="Sagar Math" userId="793e6efd-7059-421e-84a6-2cc6931d8a55" providerId="ADAL" clId="{1C6B0115-1605-4C4F-A1D7-A4C2B754534C}" dt="2022-07-25T08:52:57.321" v="2194" actId="14100"/>
          <ac:picMkLst>
            <pc:docMk/>
            <pc:sldMk cId="3794767534" sldId="2139118883"/>
            <ac:picMk id="1026" creationId="{D818724A-10B7-33A2-71A4-05823F761F99}"/>
          </ac:picMkLst>
        </pc:picChg>
        <pc:picChg chg="mod">
          <ac:chgData name="Sagar Math" userId="793e6efd-7059-421e-84a6-2cc6931d8a55" providerId="ADAL" clId="{1C6B0115-1605-4C4F-A1D7-A4C2B754534C}" dt="2022-07-25T08:53:00.062" v="2195" actId="1076"/>
          <ac:picMkLst>
            <pc:docMk/>
            <pc:sldMk cId="3794767534" sldId="2139118883"/>
            <ac:picMk id="2050" creationId="{AF1ED43B-427E-AF42-336D-2A13C388CB43}"/>
          </ac:picMkLst>
        </pc:picChg>
      </pc:sldChg>
      <pc:sldChg chg="del">
        <pc:chgData name="Sagar Math" userId="793e6efd-7059-421e-84a6-2cc6931d8a55" providerId="ADAL" clId="{1C6B0115-1605-4C4F-A1D7-A4C2B754534C}" dt="2022-07-14T04:58:06.110" v="20" actId="47"/>
        <pc:sldMkLst>
          <pc:docMk/>
          <pc:sldMk cId="692261649" sldId="2139118917"/>
        </pc:sldMkLst>
      </pc:sldChg>
      <pc:sldChg chg="del">
        <pc:chgData name="Sagar Math" userId="793e6efd-7059-421e-84a6-2cc6931d8a55" providerId="ADAL" clId="{1C6B0115-1605-4C4F-A1D7-A4C2B754534C}" dt="2022-07-14T04:58:06.390" v="21" actId="47"/>
        <pc:sldMkLst>
          <pc:docMk/>
          <pc:sldMk cId="1876414022" sldId="2139118918"/>
        </pc:sldMkLst>
      </pc:sldChg>
      <pc:sldChg chg="add del">
        <pc:chgData name="Sagar Math" userId="793e6efd-7059-421e-84a6-2cc6931d8a55" providerId="ADAL" clId="{1C6B0115-1605-4C4F-A1D7-A4C2B754534C}" dt="2022-07-25T07:18:49.578" v="1732" actId="47"/>
        <pc:sldMkLst>
          <pc:docMk/>
          <pc:sldMk cId="3258785126" sldId="2139118918"/>
        </pc:sldMkLst>
      </pc:sldChg>
      <pc:sldChg chg="modSp add mod">
        <pc:chgData name="Sagar Math" userId="793e6efd-7059-421e-84a6-2cc6931d8a55" providerId="ADAL" clId="{1C6B0115-1605-4C4F-A1D7-A4C2B754534C}" dt="2022-07-25T07:28:39.244" v="2053" actId="403"/>
        <pc:sldMkLst>
          <pc:docMk/>
          <pc:sldMk cId="403015130" sldId="2139118919"/>
        </pc:sldMkLst>
        <pc:spChg chg="mod">
          <ac:chgData name="Sagar Math" userId="793e6efd-7059-421e-84a6-2cc6931d8a55" providerId="ADAL" clId="{1C6B0115-1605-4C4F-A1D7-A4C2B754534C}" dt="2022-07-25T07:17:13.254" v="1715" actId="20577"/>
          <ac:spMkLst>
            <pc:docMk/>
            <pc:sldMk cId="403015130" sldId="2139118919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7:28:39.244" v="2053" actId="403"/>
          <ac:spMkLst>
            <pc:docMk/>
            <pc:sldMk cId="403015130" sldId="2139118919"/>
            <ac:spMk id="4" creationId="{EF97F2F4-2CD8-41D4-A8CF-146DAACA347B}"/>
          </ac:spMkLst>
        </pc:spChg>
      </pc:sldChg>
      <pc:sldChg chg="del">
        <pc:chgData name="Sagar Math" userId="793e6efd-7059-421e-84a6-2cc6931d8a55" providerId="ADAL" clId="{1C6B0115-1605-4C4F-A1D7-A4C2B754534C}" dt="2022-07-14T04:58:02.493" v="10" actId="47"/>
        <pc:sldMkLst>
          <pc:docMk/>
          <pc:sldMk cId="3405836781" sldId="2139118919"/>
        </pc:sldMkLst>
      </pc:sldChg>
      <pc:sldChg chg="modSp add mod">
        <pc:chgData name="Sagar Math" userId="793e6efd-7059-421e-84a6-2cc6931d8a55" providerId="ADAL" clId="{1C6B0115-1605-4C4F-A1D7-A4C2B754534C}" dt="2022-07-25T07:29:19.988" v="2062" actId="14100"/>
        <pc:sldMkLst>
          <pc:docMk/>
          <pc:sldMk cId="2021627788" sldId="2139118920"/>
        </pc:sldMkLst>
        <pc:spChg chg="mod">
          <ac:chgData name="Sagar Math" userId="793e6efd-7059-421e-84a6-2cc6931d8a55" providerId="ADAL" clId="{1C6B0115-1605-4C4F-A1D7-A4C2B754534C}" dt="2022-07-25T07:29:19.988" v="2062" actId="14100"/>
          <ac:spMkLst>
            <pc:docMk/>
            <pc:sldMk cId="2021627788" sldId="2139118920"/>
            <ac:spMk id="4" creationId="{EF97F2F4-2CD8-41D4-A8CF-146DAACA347B}"/>
          </ac:spMkLst>
        </pc:spChg>
      </pc:sldChg>
      <pc:sldChg chg="modSp add mod">
        <pc:chgData name="Sagar Math" userId="793e6efd-7059-421e-84a6-2cc6931d8a55" providerId="ADAL" clId="{1C6B0115-1605-4C4F-A1D7-A4C2B754534C}" dt="2022-07-25T07:29:55.747" v="2069" actId="1076"/>
        <pc:sldMkLst>
          <pc:docMk/>
          <pc:sldMk cId="2705230515" sldId="2139118921"/>
        </pc:sldMkLst>
        <pc:spChg chg="mod">
          <ac:chgData name="Sagar Math" userId="793e6efd-7059-421e-84a6-2cc6931d8a55" providerId="ADAL" clId="{1C6B0115-1605-4C4F-A1D7-A4C2B754534C}" dt="2022-07-25T07:29:52.182" v="2068" actId="20577"/>
          <ac:spMkLst>
            <pc:docMk/>
            <pc:sldMk cId="2705230515" sldId="2139118921"/>
            <ac:spMk id="4" creationId="{EF97F2F4-2CD8-41D4-A8CF-146DAACA347B}"/>
          </ac:spMkLst>
        </pc:spChg>
        <pc:picChg chg="mod">
          <ac:chgData name="Sagar Math" userId="793e6efd-7059-421e-84a6-2cc6931d8a55" providerId="ADAL" clId="{1C6B0115-1605-4C4F-A1D7-A4C2B754534C}" dt="2022-07-25T07:29:55.747" v="2069" actId="1076"/>
          <ac:picMkLst>
            <pc:docMk/>
            <pc:sldMk cId="2705230515" sldId="2139118921"/>
            <ac:picMk id="1026" creationId="{FDDA308D-8899-37F1-10CB-1071E92E17C0}"/>
          </ac:picMkLst>
        </pc:picChg>
      </pc:sldChg>
      <pc:sldChg chg="del">
        <pc:chgData name="Sagar Math" userId="793e6efd-7059-421e-84a6-2cc6931d8a55" providerId="ADAL" clId="{1C6B0115-1605-4C4F-A1D7-A4C2B754534C}" dt="2022-07-14T04:58:03.952" v="12" actId="47"/>
        <pc:sldMkLst>
          <pc:docMk/>
          <pc:sldMk cId="4269997325" sldId="2139118921"/>
        </pc:sldMkLst>
      </pc:sldChg>
      <pc:sldChg chg="del">
        <pc:chgData name="Sagar Math" userId="793e6efd-7059-421e-84a6-2cc6931d8a55" providerId="ADAL" clId="{1C6B0115-1605-4C4F-A1D7-A4C2B754534C}" dt="2022-07-14T04:58:04.679" v="15" actId="47"/>
        <pc:sldMkLst>
          <pc:docMk/>
          <pc:sldMk cId="342695306" sldId="2139118922"/>
        </pc:sldMkLst>
      </pc:sldChg>
      <pc:sldChg chg="modSp add mod">
        <pc:chgData name="Sagar Math" userId="793e6efd-7059-421e-84a6-2cc6931d8a55" providerId="ADAL" clId="{1C6B0115-1605-4C4F-A1D7-A4C2B754534C}" dt="2022-07-25T07:30:19.428" v="2073" actId="1076"/>
        <pc:sldMkLst>
          <pc:docMk/>
          <pc:sldMk cId="2948637856" sldId="2139118922"/>
        </pc:sldMkLst>
        <pc:spChg chg="mod">
          <ac:chgData name="Sagar Math" userId="793e6efd-7059-421e-84a6-2cc6931d8a55" providerId="ADAL" clId="{1C6B0115-1605-4C4F-A1D7-A4C2B754534C}" dt="2022-07-25T07:30:15.168" v="2072" actId="14100"/>
          <ac:spMkLst>
            <pc:docMk/>
            <pc:sldMk cId="2948637856" sldId="2139118922"/>
            <ac:spMk id="4" creationId="{EF97F2F4-2CD8-41D4-A8CF-146DAACA347B}"/>
          </ac:spMkLst>
        </pc:spChg>
        <pc:picChg chg="mod">
          <ac:chgData name="Sagar Math" userId="793e6efd-7059-421e-84a6-2cc6931d8a55" providerId="ADAL" clId="{1C6B0115-1605-4C4F-A1D7-A4C2B754534C}" dt="2022-07-25T07:30:19.428" v="2073" actId="1076"/>
          <ac:picMkLst>
            <pc:docMk/>
            <pc:sldMk cId="2948637856" sldId="2139118922"/>
            <ac:picMk id="2052" creationId="{C4BB34DF-76E2-F9AC-2F68-5E74F2B4AA5F}"/>
          </ac:picMkLst>
        </pc:picChg>
      </pc:sldChg>
      <pc:sldChg chg="del">
        <pc:chgData name="Sagar Math" userId="793e6efd-7059-421e-84a6-2cc6931d8a55" providerId="ADAL" clId="{1C6B0115-1605-4C4F-A1D7-A4C2B754534C}" dt="2022-07-14T04:58:06.915" v="23" actId="47"/>
        <pc:sldMkLst>
          <pc:docMk/>
          <pc:sldMk cId="1492740455" sldId="2139118923"/>
        </pc:sldMkLst>
      </pc:sldChg>
      <pc:sldChg chg="modSp add mod">
        <pc:chgData name="Sagar Math" userId="793e6efd-7059-421e-84a6-2cc6931d8a55" providerId="ADAL" clId="{1C6B0115-1605-4C4F-A1D7-A4C2B754534C}" dt="2022-07-25T07:31:36.033" v="2075" actId="1076"/>
        <pc:sldMkLst>
          <pc:docMk/>
          <pc:sldMk cId="2348000547" sldId="2139118923"/>
        </pc:sldMkLst>
        <pc:spChg chg="mod">
          <ac:chgData name="Sagar Math" userId="793e6efd-7059-421e-84a6-2cc6931d8a55" providerId="ADAL" clId="{1C6B0115-1605-4C4F-A1D7-A4C2B754534C}" dt="2022-07-25T07:31:30.054" v="2074" actId="403"/>
          <ac:spMkLst>
            <pc:docMk/>
            <pc:sldMk cId="2348000547" sldId="2139118923"/>
            <ac:spMk id="4" creationId="{EF97F2F4-2CD8-41D4-A8CF-146DAACA347B}"/>
          </ac:spMkLst>
        </pc:spChg>
        <pc:picChg chg="mod">
          <ac:chgData name="Sagar Math" userId="793e6efd-7059-421e-84a6-2cc6931d8a55" providerId="ADAL" clId="{1C6B0115-1605-4C4F-A1D7-A4C2B754534C}" dt="2022-07-25T07:31:36.033" v="2075" actId="1076"/>
          <ac:picMkLst>
            <pc:docMk/>
            <pc:sldMk cId="2348000547" sldId="2139118923"/>
            <ac:picMk id="3074" creationId="{96814F9D-3431-D99C-A365-0E405F225454}"/>
          </ac:picMkLst>
        </pc:picChg>
      </pc:sldChg>
      <pc:sldChg chg="add">
        <pc:chgData name="Sagar Math" userId="793e6efd-7059-421e-84a6-2cc6931d8a55" providerId="ADAL" clId="{1C6B0115-1605-4C4F-A1D7-A4C2B754534C}" dt="2022-07-25T07:16:59.087" v="1709"/>
        <pc:sldMkLst>
          <pc:docMk/>
          <pc:sldMk cId="544812709" sldId="2139118924"/>
        </pc:sldMkLst>
      </pc:sldChg>
      <pc:sldChg chg="del">
        <pc:chgData name="Sagar Math" userId="793e6efd-7059-421e-84a6-2cc6931d8a55" providerId="ADAL" clId="{1C6B0115-1605-4C4F-A1D7-A4C2B754534C}" dt="2022-07-14T04:58:07.227" v="24" actId="47"/>
        <pc:sldMkLst>
          <pc:docMk/>
          <pc:sldMk cId="763899838" sldId="2139118924"/>
        </pc:sldMkLst>
      </pc:sldChg>
      <pc:sldChg chg="del">
        <pc:chgData name="Sagar Math" userId="793e6efd-7059-421e-84a6-2cc6931d8a55" providerId="ADAL" clId="{1C6B0115-1605-4C4F-A1D7-A4C2B754534C}" dt="2022-07-14T04:58:07.513" v="25" actId="47"/>
        <pc:sldMkLst>
          <pc:docMk/>
          <pc:sldMk cId="1441002642" sldId="2139118925"/>
        </pc:sldMkLst>
      </pc:sldChg>
      <pc:sldChg chg="modSp add mod">
        <pc:chgData name="Sagar Math" userId="793e6efd-7059-421e-84a6-2cc6931d8a55" providerId="ADAL" clId="{1C6B0115-1605-4C4F-A1D7-A4C2B754534C}" dt="2022-07-25T07:31:59.530" v="2079" actId="1076"/>
        <pc:sldMkLst>
          <pc:docMk/>
          <pc:sldMk cId="1990827329" sldId="2139118925"/>
        </pc:sldMkLst>
        <pc:spChg chg="mod">
          <ac:chgData name="Sagar Math" userId="793e6efd-7059-421e-84a6-2cc6931d8a55" providerId="ADAL" clId="{1C6B0115-1605-4C4F-A1D7-A4C2B754534C}" dt="2022-07-25T07:31:48.431" v="2076" actId="1076"/>
          <ac:spMkLst>
            <pc:docMk/>
            <pc:sldMk cId="1990827329" sldId="2139118925"/>
            <ac:spMk id="4" creationId="{EF97F2F4-2CD8-41D4-A8CF-146DAACA347B}"/>
          </ac:spMkLst>
        </pc:spChg>
        <pc:spChg chg="mod">
          <ac:chgData name="Sagar Math" userId="793e6efd-7059-421e-84a6-2cc6931d8a55" providerId="ADAL" clId="{1C6B0115-1605-4C4F-A1D7-A4C2B754534C}" dt="2022-07-25T07:31:53.660" v="2077" actId="1076"/>
          <ac:spMkLst>
            <pc:docMk/>
            <pc:sldMk cId="1990827329" sldId="2139118925"/>
            <ac:spMk id="9" creationId="{3F15AE59-717C-3FE9-A3F3-1E1979AA2613}"/>
          </ac:spMkLst>
        </pc:spChg>
        <pc:picChg chg="mod">
          <ac:chgData name="Sagar Math" userId="793e6efd-7059-421e-84a6-2cc6931d8a55" providerId="ADAL" clId="{1C6B0115-1605-4C4F-A1D7-A4C2B754534C}" dt="2022-07-25T07:31:59.530" v="2079" actId="1076"/>
          <ac:picMkLst>
            <pc:docMk/>
            <pc:sldMk cId="1990827329" sldId="2139118925"/>
            <ac:picMk id="5124" creationId="{6FFB2F79-46D5-BAD4-6D85-6B70A13BAC2C}"/>
          </ac:picMkLst>
        </pc:picChg>
      </pc:sldChg>
      <pc:sldChg chg="add">
        <pc:chgData name="Sagar Math" userId="793e6efd-7059-421e-84a6-2cc6931d8a55" providerId="ADAL" clId="{1C6B0115-1605-4C4F-A1D7-A4C2B754534C}" dt="2022-07-25T07:16:59.087" v="1709"/>
        <pc:sldMkLst>
          <pc:docMk/>
          <pc:sldMk cId="624938271" sldId="2139118926"/>
        </pc:sldMkLst>
      </pc:sldChg>
      <pc:sldChg chg="del">
        <pc:chgData name="Sagar Math" userId="793e6efd-7059-421e-84a6-2cc6931d8a55" providerId="ADAL" clId="{1C6B0115-1605-4C4F-A1D7-A4C2B754534C}" dt="2022-07-14T04:58:07.801" v="26" actId="47"/>
        <pc:sldMkLst>
          <pc:docMk/>
          <pc:sldMk cId="1907440545" sldId="2139118926"/>
        </pc:sldMkLst>
      </pc:sldChg>
      <pc:sldChg chg="modSp add mod">
        <pc:chgData name="Sagar Math" userId="793e6efd-7059-421e-84a6-2cc6931d8a55" providerId="ADAL" clId="{1C6B0115-1605-4C4F-A1D7-A4C2B754534C}" dt="2022-07-25T07:32:30.627" v="2082" actId="14100"/>
        <pc:sldMkLst>
          <pc:docMk/>
          <pc:sldMk cId="169977280" sldId="2139118927"/>
        </pc:sldMkLst>
        <pc:spChg chg="mod">
          <ac:chgData name="Sagar Math" userId="793e6efd-7059-421e-84a6-2cc6931d8a55" providerId="ADAL" clId="{1C6B0115-1605-4C4F-A1D7-A4C2B754534C}" dt="2022-07-25T07:32:30.627" v="2082" actId="14100"/>
          <ac:spMkLst>
            <pc:docMk/>
            <pc:sldMk cId="169977280" sldId="2139118927"/>
            <ac:spMk id="4" creationId="{EF97F2F4-2CD8-41D4-A8CF-146DAACA347B}"/>
          </ac:spMkLst>
        </pc:spChg>
      </pc:sldChg>
      <pc:sldChg chg="del">
        <pc:chgData name="Sagar Math" userId="793e6efd-7059-421e-84a6-2cc6931d8a55" providerId="ADAL" clId="{1C6B0115-1605-4C4F-A1D7-A4C2B754534C}" dt="2022-07-14T04:58:08.162" v="27" actId="47"/>
        <pc:sldMkLst>
          <pc:docMk/>
          <pc:sldMk cId="2085170937" sldId="2139118927"/>
        </pc:sldMkLst>
      </pc:sldChg>
      <pc:sldChg chg="add">
        <pc:chgData name="Sagar Math" userId="793e6efd-7059-421e-84a6-2cc6931d8a55" providerId="ADAL" clId="{1C6B0115-1605-4C4F-A1D7-A4C2B754534C}" dt="2022-07-25T07:16:59.087" v="1709"/>
        <pc:sldMkLst>
          <pc:docMk/>
          <pc:sldMk cId="1557340955" sldId="2139118928"/>
        </pc:sldMkLst>
      </pc:sldChg>
      <pc:sldChg chg="del">
        <pc:chgData name="Sagar Math" userId="793e6efd-7059-421e-84a6-2cc6931d8a55" providerId="ADAL" clId="{1C6B0115-1605-4C4F-A1D7-A4C2B754534C}" dt="2022-07-14T04:58:08.851" v="28" actId="47"/>
        <pc:sldMkLst>
          <pc:docMk/>
          <pc:sldMk cId="3189253512" sldId="2139118928"/>
        </pc:sldMkLst>
      </pc:sldChg>
      <pc:sldChg chg="addSp delSp modSp mod ord">
        <pc:chgData name="Sagar Math" userId="793e6efd-7059-421e-84a6-2cc6931d8a55" providerId="ADAL" clId="{1C6B0115-1605-4C4F-A1D7-A4C2B754534C}" dt="2022-07-25T07:21:06.994" v="1746"/>
        <pc:sldMkLst>
          <pc:docMk/>
          <pc:sldMk cId="3774581523" sldId="2139118929"/>
        </pc:sldMkLst>
        <pc:spChg chg="mod">
          <ac:chgData name="Sagar Math" userId="793e6efd-7059-421e-84a6-2cc6931d8a55" providerId="ADAL" clId="{1C6B0115-1605-4C4F-A1D7-A4C2B754534C}" dt="2022-07-14T04:59:16.467" v="61" actId="20577"/>
          <ac:spMkLst>
            <pc:docMk/>
            <pc:sldMk cId="3774581523" sldId="2139118929"/>
            <ac:spMk id="2" creationId="{9ECFBE1A-B577-FC04-DDB5-B54361D3B945}"/>
          </ac:spMkLst>
        </pc:spChg>
        <pc:spChg chg="mod">
          <ac:chgData name="Sagar Math" userId="793e6efd-7059-421e-84a6-2cc6931d8a55" providerId="ADAL" clId="{1C6B0115-1605-4C4F-A1D7-A4C2B754534C}" dt="2022-07-14T04:59:34.809" v="68" actId="20577"/>
          <ac:spMkLst>
            <pc:docMk/>
            <pc:sldMk cId="3774581523" sldId="2139118929"/>
            <ac:spMk id="5" creationId="{8AE56514-715F-EC9E-D6DA-028EB9730910}"/>
          </ac:spMkLst>
        </pc:spChg>
        <pc:spChg chg="del mod topLvl">
          <ac:chgData name="Sagar Math" userId="793e6efd-7059-421e-84a6-2cc6931d8a55" providerId="ADAL" clId="{1C6B0115-1605-4C4F-A1D7-A4C2B754534C}" dt="2022-07-14T05:03:12.683" v="213" actId="478"/>
          <ac:spMkLst>
            <pc:docMk/>
            <pc:sldMk cId="3774581523" sldId="2139118929"/>
            <ac:spMk id="7" creationId="{54B408B7-9D8A-4AF2-D197-D711F105E4EB}"/>
          </ac:spMkLst>
        </pc:spChg>
        <pc:spChg chg="del mod topLvl">
          <ac:chgData name="Sagar Math" userId="793e6efd-7059-421e-84a6-2cc6931d8a55" providerId="ADAL" clId="{1C6B0115-1605-4C4F-A1D7-A4C2B754534C}" dt="2022-07-14T05:03:12.683" v="213" actId="478"/>
          <ac:spMkLst>
            <pc:docMk/>
            <pc:sldMk cId="3774581523" sldId="2139118929"/>
            <ac:spMk id="8" creationId="{A4B8291D-6ABD-E81D-D8FE-090CFFC52C49}"/>
          </ac:spMkLst>
        </pc:spChg>
        <pc:spChg chg="del mod topLvl">
          <ac:chgData name="Sagar Math" userId="793e6efd-7059-421e-84a6-2cc6931d8a55" providerId="ADAL" clId="{1C6B0115-1605-4C4F-A1D7-A4C2B754534C}" dt="2022-07-14T05:03:12.683" v="213" actId="478"/>
          <ac:spMkLst>
            <pc:docMk/>
            <pc:sldMk cId="3774581523" sldId="2139118929"/>
            <ac:spMk id="9" creationId="{77B7AD6B-66C6-67EE-E13F-CA5FE257D18D}"/>
          </ac:spMkLst>
        </pc:spChg>
        <pc:spChg chg="del mod topLvl">
          <ac:chgData name="Sagar Math" userId="793e6efd-7059-421e-84a6-2cc6931d8a55" providerId="ADAL" clId="{1C6B0115-1605-4C4F-A1D7-A4C2B754534C}" dt="2022-07-14T05:02:49.274" v="209" actId="478"/>
          <ac:spMkLst>
            <pc:docMk/>
            <pc:sldMk cId="3774581523" sldId="2139118929"/>
            <ac:spMk id="10" creationId="{C8D8DA37-A6D1-5E3F-46A1-04AAE5C04782}"/>
          </ac:spMkLst>
        </pc:spChg>
        <pc:spChg chg="del mod topLvl">
          <ac:chgData name="Sagar Math" userId="793e6efd-7059-421e-84a6-2cc6931d8a55" providerId="ADAL" clId="{1C6B0115-1605-4C4F-A1D7-A4C2B754534C}" dt="2022-07-14T05:02:27.129" v="205" actId="478"/>
          <ac:spMkLst>
            <pc:docMk/>
            <pc:sldMk cId="3774581523" sldId="2139118929"/>
            <ac:spMk id="11" creationId="{95DCB445-1175-8708-758C-B2A77C6CB54B}"/>
          </ac:spMkLst>
        </pc:spChg>
        <pc:spChg chg="del mod topLvl">
          <ac:chgData name="Sagar Math" userId="793e6efd-7059-421e-84a6-2cc6931d8a55" providerId="ADAL" clId="{1C6B0115-1605-4C4F-A1D7-A4C2B754534C}" dt="2022-07-14T05:02:46.956" v="208" actId="478"/>
          <ac:spMkLst>
            <pc:docMk/>
            <pc:sldMk cId="3774581523" sldId="2139118929"/>
            <ac:spMk id="12" creationId="{05DE1D69-B70E-A76B-6EAB-0039AF3185E1}"/>
          </ac:spMkLst>
        </pc:spChg>
        <pc:spChg chg="mod topLvl">
          <ac:chgData name="Sagar Math" userId="793e6efd-7059-421e-84a6-2cc6931d8a55" providerId="ADAL" clId="{1C6B0115-1605-4C4F-A1D7-A4C2B754534C}" dt="2022-07-14T05:04:36.820" v="223" actId="1076"/>
          <ac:spMkLst>
            <pc:docMk/>
            <pc:sldMk cId="3774581523" sldId="2139118929"/>
            <ac:spMk id="13" creationId="{AD89C4D2-BD71-D827-CB2E-A2D199C7A911}"/>
          </ac:spMkLst>
        </pc:spChg>
        <pc:spChg chg="mod topLvl">
          <ac:chgData name="Sagar Math" userId="793e6efd-7059-421e-84a6-2cc6931d8a55" providerId="ADAL" clId="{1C6B0115-1605-4C4F-A1D7-A4C2B754534C}" dt="2022-07-14T05:03:20.311" v="215" actId="1076"/>
          <ac:spMkLst>
            <pc:docMk/>
            <pc:sldMk cId="3774581523" sldId="2139118929"/>
            <ac:spMk id="14" creationId="{DCF8DCAB-FE9C-7E96-8455-AEF1CDC90973}"/>
          </ac:spMkLst>
        </pc:spChg>
        <pc:spChg chg="mod topLvl">
          <ac:chgData name="Sagar Math" userId="793e6efd-7059-421e-84a6-2cc6931d8a55" providerId="ADAL" clId="{1C6B0115-1605-4C4F-A1D7-A4C2B754534C}" dt="2022-07-14T05:07:33.182" v="388" actId="1076"/>
          <ac:spMkLst>
            <pc:docMk/>
            <pc:sldMk cId="3774581523" sldId="2139118929"/>
            <ac:spMk id="15" creationId="{D42A038B-C1BF-57BD-8302-522742334664}"/>
          </ac:spMkLst>
        </pc:spChg>
        <pc:spChg chg="mod topLvl">
          <ac:chgData name="Sagar Math" userId="793e6efd-7059-421e-84a6-2cc6931d8a55" providerId="ADAL" clId="{1C6B0115-1605-4C4F-A1D7-A4C2B754534C}" dt="2022-07-14T05:04:30.899" v="222" actId="1076"/>
          <ac:spMkLst>
            <pc:docMk/>
            <pc:sldMk cId="3774581523" sldId="2139118929"/>
            <ac:spMk id="16" creationId="{9A2C0733-1B56-860C-167C-4F60B96FC204}"/>
          </ac:spMkLst>
        </pc:spChg>
        <pc:spChg chg="mod topLvl">
          <ac:chgData name="Sagar Math" userId="793e6efd-7059-421e-84a6-2cc6931d8a55" providerId="ADAL" clId="{1C6B0115-1605-4C4F-A1D7-A4C2B754534C}" dt="2022-07-14T05:06:30.298" v="267" actId="1035"/>
          <ac:spMkLst>
            <pc:docMk/>
            <pc:sldMk cId="3774581523" sldId="2139118929"/>
            <ac:spMk id="17" creationId="{C4D06384-7F48-9ECA-AF60-44CA80FA6839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18" creationId="{BB8A5005-4BA1-00A6-C3A9-EB48F2214C5E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19" creationId="{9A27DB85-16F9-FA65-098B-1DEAB6EBF305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0" creationId="{F102AA07-AA1D-253A-B37E-05D6E9045E91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1" creationId="{6FFC05C2-92B0-E194-808A-489F1AE5FD41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2" creationId="{A6240F32-D7B3-0EAC-6E70-D99110DD959B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3" creationId="{EEE8C545-27D0-681B-D441-499B82E48F0F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4" creationId="{FECB95E1-90B0-ADC1-DB41-E02EFF07E212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5" creationId="{D24A6D89-9944-2DEF-CD5D-D2E76427F404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6" creationId="{9219A7F3-40F7-2A5E-B7B3-9246FE9F6ABA}"/>
          </ac:spMkLst>
        </pc:spChg>
        <pc:spChg chg="del">
          <ac:chgData name="Sagar Math" userId="793e6efd-7059-421e-84a6-2cc6931d8a55" providerId="ADAL" clId="{1C6B0115-1605-4C4F-A1D7-A4C2B754534C}" dt="2022-07-14T04:59:40.507" v="69" actId="478"/>
          <ac:spMkLst>
            <pc:docMk/>
            <pc:sldMk cId="3774581523" sldId="2139118929"/>
            <ac:spMk id="27" creationId="{8105E48E-E44C-D70B-E280-88235EC8FB52}"/>
          </ac:spMkLst>
        </pc:spChg>
        <pc:spChg chg="mod topLvl">
          <ac:chgData name="Sagar Math" userId="793e6efd-7059-421e-84a6-2cc6931d8a55" providerId="ADAL" clId="{1C6B0115-1605-4C4F-A1D7-A4C2B754534C}" dt="2022-07-14T05:06:35.707" v="268" actId="1076"/>
          <ac:spMkLst>
            <pc:docMk/>
            <pc:sldMk cId="3774581523" sldId="2139118929"/>
            <ac:spMk id="28" creationId="{6599FC0D-648A-0F37-97DB-5CF43F269765}"/>
          </ac:spMkLst>
        </pc:spChg>
        <pc:spChg chg="mod topLvl">
          <ac:chgData name="Sagar Math" userId="793e6efd-7059-421e-84a6-2cc6931d8a55" providerId="ADAL" clId="{1C6B0115-1605-4C4F-A1D7-A4C2B754534C}" dt="2022-07-14T05:06:40.649" v="269" actId="1076"/>
          <ac:spMkLst>
            <pc:docMk/>
            <pc:sldMk cId="3774581523" sldId="2139118929"/>
            <ac:spMk id="29" creationId="{F6F62FBE-BF95-8C04-A6C1-AA768E302E0C}"/>
          </ac:spMkLst>
        </pc:spChg>
        <pc:grpChg chg="del mod">
          <ac:chgData name="Sagar Math" userId="793e6efd-7059-421e-84a6-2cc6931d8a55" providerId="ADAL" clId="{1C6B0115-1605-4C4F-A1D7-A4C2B754534C}" dt="2022-07-14T05:02:11.209" v="203" actId="165"/>
          <ac:grpSpMkLst>
            <pc:docMk/>
            <pc:sldMk cId="3774581523" sldId="2139118929"/>
            <ac:grpSpMk id="6" creationId="{0246FCDB-8FFE-0E29-452C-ABD2226DFE71}"/>
          </ac:grpSpMkLst>
        </pc:grpChg>
        <pc:graphicFrameChg chg="add del mod modGraphic">
          <ac:chgData name="Sagar Math" userId="793e6efd-7059-421e-84a6-2cc6931d8a55" providerId="ADAL" clId="{1C6B0115-1605-4C4F-A1D7-A4C2B754534C}" dt="2022-07-14T05:02:05.038" v="202" actId="18245"/>
          <ac:graphicFrameMkLst>
            <pc:docMk/>
            <pc:sldMk cId="3774581523" sldId="2139118929"/>
            <ac:graphicFrameMk id="4" creationId="{01A03F56-394A-B2AB-FC0B-ADCEAC3619F9}"/>
          </ac:graphicFrameMkLst>
        </pc:graphicFrame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26" creationId="{EFD81EA3-16BE-91F7-0073-E47A210D57F6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30" creationId="{D31E6ACA-94CA-FEAF-6B36-115A00857DBD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32" creationId="{FEA415D0-0FC2-65EA-F075-D08BC84C23DB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34" creationId="{1A668FA3-5AD0-E1B2-16DC-37C0A2099A92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36" creationId="{2D90A2AF-40DE-CDD4-8C68-DB83AB11A589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38" creationId="{B0AFBCEE-BDBD-D6B0-978A-EBC67FEFD8BB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40" creationId="{262574A0-AE5C-C273-A31A-A204A7858BB7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42" creationId="{1EDE6779-896E-C77B-6E4D-8EA3EC06822D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44" creationId="{B457AFA0-326E-8BAF-EE69-3CF71D5A57CE}"/>
          </ac:picMkLst>
        </pc:picChg>
        <pc:picChg chg="del">
          <ac:chgData name="Sagar Math" userId="793e6efd-7059-421e-84a6-2cc6931d8a55" providerId="ADAL" clId="{1C6B0115-1605-4C4F-A1D7-A4C2B754534C}" dt="2022-07-14T04:59:40.507" v="69" actId="478"/>
          <ac:picMkLst>
            <pc:docMk/>
            <pc:sldMk cId="3774581523" sldId="2139118929"/>
            <ac:picMk id="1046" creationId="{806FE585-D90D-DFEC-D8CE-E988579793F3}"/>
          </ac:picMkLst>
        </pc:picChg>
        <pc:cxnChg chg="add del mod">
          <ac:chgData name="Sagar Math" userId="793e6efd-7059-421e-84a6-2cc6931d8a55" providerId="ADAL" clId="{1C6B0115-1605-4C4F-A1D7-A4C2B754534C}" dt="2022-07-14T05:03:12.683" v="213" actId="478"/>
          <ac:cxnSpMkLst>
            <pc:docMk/>
            <pc:sldMk cId="3774581523" sldId="2139118929"/>
            <ac:cxnSpMk id="31" creationId="{0E91882B-F41F-AEB3-8315-C6334B305CB8}"/>
          </ac:cxnSpMkLst>
        </pc:cxnChg>
        <pc:cxnChg chg="add mod">
          <ac:chgData name="Sagar Math" userId="793e6efd-7059-421e-84a6-2cc6931d8a55" providerId="ADAL" clId="{1C6B0115-1605-4C4F-A1D7-A4C2B754534C}" dt="2022-07-14T05:04:50.704" v="225" actId="13822"/>
          <ac:cxnSpMkLst>
            <pc:docMk/>
            <pc:sldMk cId="3774581523" sldId="2139118929"/>
            <ac:cxnSpMk id="33" creationId="{B56CEE27-6A69-A05D-F3E1-D3FEEE5F7A84}"/>
          </ac:cxnSpMkLst>
        </pc:cxnChg>
        <pc:cxnChg chg="add mod">
          <ac:chgData name="Sagar Math" userId="793e6efd-7059-421e-84a6-2cc6931d8a55" providerId="ADAL" clId="{1C6B0115-1605-4C4F-A1D7-A4C2B754534C}" dt="2022-07-14T05:05:08.555" v="229" actId="14100"/>
          <ac:cxnSpMkLst>
            <pc:docMk/>
            <pc:sldMk cId="3774581523" sldId="2139118929"/>
            <ac:cxnSpMk id="44" creationId="{070B05EA-565B-A43E-9DED-0F1C0B2B113F}"/>
          </ac:cxnSpMkLst>
        </pc:cxnChg>
        <pc:cxnChg chg="add mod">
          <ac:chgData name="Sagar Math" userId="793e6efd-7059-421e-84a6-2cc6931d8a55" providerId="ADAL" clId="{1C6B0115-1605-4C4F-A1D7-A4C2B754534C}" dt="2022-07-14T05:05:21.176" v="232" actId="14100"/>
          <ac:cxnSpMkLst>
            <pc:docMk/>
            <pc:sldMk cId="3774581523" sldId="2139118929"/>
            <ac:cxnSpMk id="47" creationId="{2FDF0FF6-EB4B-880D-5147-1073C23A35F9}"/>
          </ac:cxnSpMkLst>
        </pc:cxnChg>
        <pc:cxnChg chg="add mod">
          <ac:chgData name="Sagar Math" userId="793e6efd-7059-421e-84a6-2cc6931d8a55" providerId="ADAL" clId="{1C6B0115-1605-4C4F-A1D7-A4C2B754534C}" dt="2022-07-14T05:05:26.545" v="234" actId="1076"/>
          <ac:cxnSpMkLst>
            <pc:docMk/>
            <pc:sldMk cId="3774581523" sldId="2139118929"/>
            <ac:cxnSpMk id="48" creationId="{634CBD2F-0A37-9BF6-FCE2-7264D73C0BA2}"/>
          </ac:cxnSpMkLst>
        </pc:cxnChg>
        <pc:cxnChg chg="add mod">
          <ac:chgData name="Sagar Math" userId="793e6efd-7059-421e-84a6-2cc6931d8a55" providerId="ADAL" clId="{1C6B0115-1605-4C4F-A1D7-A4C2B754534C}" dt="2022-07-14T05:07:41.697" v="392" actId="14100"/>
          <ac:cxnSpMkLst>
            <pc:docMk/>
            <pc:sldMk cId="3774581523" sldId="2139118929"/>
            <ac:cxnSpMk id="49" creationId="{89EAFF98-E6EE-EA3E-7ACF-92742B6246F0}"/>
          </ac:cxnSpMkLst>
        </pc:cxnChg>
        <pc:cxnChg chg="add mod">
          <ac:chgData name="Sagar Math" userId="793e6efd-7059-421e-84a6-2cc6931d8a55" providerId="ADAL" clId="{1C6B0115-1605-4C4F-A1D7-A4C2B754534C}" dt="2022-07-14T05:06:20.907" v="245" actId="1038"/>
          <ac:cxnSpMkLst>
            <pc:docMk/>
            <pc:sldMk cId="3774581523" sldId="2139118929"/>
            <ac:cxnSpMk id="50" creationId="{2B228384-0F38-E41F-A853-F47EC7F5ED73}"/>
          </ac:cxnSpMkLst>
        </pc:cxnChg>
        <pc:cxnChg chg="add mod">
          <ac:chgData name="Sagar Math" userId="793e6efd-7059-421e-84a6-2cc6931d8a55" providerId="ADAL" clId="{1C6B0115-1605-4C4F-A1D7-A4C2B754534C}" dt="2022-07-14T05:07:26.394" v="387" actId="1038"/>
          <ac:cxnSpMkLst>
            <pc:docMk/>
            <pc:sldMk cId="3774581523" sldId="2139118929"/>
            <ac:cxnSpMk id="51" creationId="{8D6DFC9A-ECFF-5276-1383-3427A31CE5D9}"/>
          </ac:cxnSpMkLst>
        </pc:cxnChg>
        <pc:cxnChg chg="add mod">
          <ac:chgData name="Sagar Math" userId="793e6efd-7059-421e-84a6-2cc6931d8a55" providerId="ADAL" clId="{1C6B0115-1605-4C4F-A1D7-A4C2B754534C}" dt="2022-07-14T05:06:49.363" v="298" actId="1037"/>
          <ac:cxnSpMkLst>
            <pc:docMk/>
            <pc:sldMk cId="3774581523" sldId="2139118929"/>
            <ac:cxnSpMk id="52" creationId="{E3DC4317-D7F6-DAD7-FF74-D0BE8C21FFF2}"/>
          </ac:cxnSpMkLst>
        </pc:cxnChg>
        <pc:cxnChg chg="add mod">
          <ac:chgData name="Sagar Math" userId="793e6efd-7059-421e-84a6-2cc6931d8a55" providerId="ADAL" clId="{1C6B0115-1605-4C4F-A1D7-A4C2B754534C}" dt="2022-07-14T05:07:52.850" v="394" actId="1037"/>
          <ac:cxnSpMkLst>
            <pc:docMk/>
            <pc:sldMk cId="3774581523" sldId="2139118929"/>
            <ac:cxnSpMk id="53" creationId="{7BB2D414-BB39-539E-8341-15E93752107A}"/>
          </ac:cxnSpMkLst>
        </pc:cxnChg>
        <pc:cxnChg chg="add mod">
          <ac:chgData name="Sagar Math" userId="793e6efd-7059-421e-84a6-2cc6931d8a55" providerId="ADAL" clId="{1C6B0115-1605-4C4F-A1D7-A4C2B754534C}" dt="2022-07-14T05:07:47.132" v="393" actId="1037"/>
          <ac:cxnSpMkLst>
            <pc:docMk/>
            <pc:sldMk cId="3774581523" sldId="2139118929"/>
            <ac:cxnSpMk id="54" creationId="{0B7BC86C-9A38-5614-D578-4C12980FF047}"/>
          </ac:cxnSpMkLst>
        </pc:cxnChg>
      </pc:sldChg>
      <pc:sldChg chg="delSp modSp add mod">
        <pc:chgData name="Sagar Math" userId="793e6efd-7059-421e-84a6-2cc6931d8a55" providerId="ADAL" clId="{1C6B0115-1605-4C4F-A1D7-A4C2B754534C}" dt="2022-07-25T07:33:15.968" v="2085" actId="1076"/>
        <pc:sldMkLst>
          <pc:docMk/>
          <pc:sldMk cId="2968340259" sldId="2139118930"/>
        </pc:sldMkLst>
        <pc:spChg chg="mod">
          <ac:chgData name="Sagar Math" userId="793e6efd-7059-421e-84a6-2cc6931d8a55" providerId="ADAL" clId="{1C6B0115-1605-4C4F-A1D7-A4C2B754534C}" dt="2022-07-25T07:26:13.503" v="1893"/>
          <ac:spMkLst>
            <pc:docMk/>
            <pc:sldMk cId="2968340259" sldId="2139118930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7:33:15.968" v="2085" actId="1076"/>
          <ac:spMkLst>
            <pc:docMk/>
            <pc:sldMk cId="2968340259" sldId="2139118930"/>
            <ac:spMk id="4" creationId="{EF97F2F4-2CD8-41D4-A8CF-146DAACA347B}"/>
          </ac:spMkLst>
        </pc:spChg>
        <pc:spChg chg="del">
          <ac:chgData name="Sagar Math" userId="793e6efd-7059-421e-84a6-2cc6931d8a55" providerId="ADAL" clId="{1C6B0115-1605-4C4F-A1D7-A4C2B754534C}" dt="2022-07-25T07:26:16.128" v="1894" actId="478"/>
          <ac:spMkLst>
            <pc:docMk/>
            <pc:sldMk cId="2968340259" sldId="2139118930"/>
            <ac:spMk id="5" creationId="{F81CC9CD-CEA5-B38B-3031-DD7B9E22B623}"/>
          </ac:spMkLst>
        </pc:spChg>
        <pc:picChg chg="mod">
          <ac:chgData name="Sagar Math" userId="793e6efd-7059-421e-84a6-2cc6931d8a55" providerId="ADAL" clId="{1C6B0115-1605-4C4F-A1D7-A4C2B754534C}" dt="2022-07-25T07:26:21.278" v="1916" actId="1035"/>
          <ac:picMkLst>
            <pc:docMk/>
            <pc:sldMk cId="2968340259" sldId="2139118930"/>
            <ac:picMk id="7" creationId="{1D1247A3-25DF-075F-9F12-0AF5D00B59AD}"/>
          </ac:picMkLst>
        </pc:picChg>
        <pc:picChg chg="mod">
          <ac:chgData name="Sagar Math" userId="793e6efd-7059-421e-84a6-2cc6931d8a55" providerId="ADAL" clId="{1C6B0115-1605-4C4F-A1D7-A4C2B754534C}" dt="2022-07-25T07:26:21.278" v="1916" actId="1035"/>
          <ac:picMkLst>
            <pc:docMk/>
            <pc:sldMk cId="2968340259" sldId="2139118930"/>
            <ac:picMk id="9" creationId="{7862AE99-3FC7-7CED-9E51-FC11D7AFA6E9}"/>
          </ac:picMkLst>
        </pc:picChg>
      </pc:sldChg>
      <pc:sldChg chg="del">
        <pc:chgData name="Sagar Math" userId="793e6efd-7059-421e-84a6-2cc6931d8a55" providerId="ADAL" clId="{1C6B0115-1605-4C4F-A1D7-A4C2B754534C}" dt="2022-07-14T04:58:03.675" v="11" actId="47"/>
        <pc:sldMkLst>
          <pc:docMk/>
          <pc:sldMk cId="3517603800" sldId="2139118930"/>
        </pc:sldMkLst>
      </pc:sldChg>
      <pc:sldChg chg="addSp delSp modSp add del mod">
        <pc:chgData name="Sagar Math" userId="793e6efd-7059-421e-84a6-2cc6931d8a55" providerId="ADAL" clId="{1C6B0115-1605-4C4F-A1D7-A4C2B754534C}" dt="2022-07-15T07:37:50.883" v="1215" actId="47"/>
        <pc:sldMkLst>
          <pc:docMk/>
          <pc:sldMk cId="3970905249" sldId="2139118930"/>
        </pc:sldMkLst>
        <pc:spChg chg="mod">
          <ac:chgData name="Sagar Math" userId="793e6efd-7059-421e-84a6-2cc6931d8a55" providerId="ADAL" clId="{1C6B0115-1605-4C4F-A1D7-A4C2B754534C}" dt="2022-07-14T05:08:43.978" v="404" actId="20577"/>
          <ac:spMkLst>
            <pc:docMk/>
            <pc:sldMk cId="3970905249" sldId="2139118930"/>
            <ac:spMk id="2" creationId="{9ECFBE1A-B577-FC04-DDB5-B54361D3B945}"/>
          </ac:spMkLst>
        </pc:spChg>
        <pc:spChg chg="del">
          <ac:chgData name="Sagar Math" userId="793e6efd-7059-421e-84a6-2cc6931d8a55" providerId="ADAL" clId="{1C6B0115-1605-4C4F-A1D7-A4C2B754534C}" dt="2022-07-14T05:09:32.203" v="405" actId="478"/>
          <ac:spMkLst>
            <pc:docMk/>
            <pc:sldMk cId="3970905249" sldId="2139118930"/>
            <ac:spMk id="5" creationId="{8AE56514-715F-EC9E-D6DA-028EB9730910}"/>
          </ac:spMkLst>
        </pc:spChg>
        <pc:spChg chg="mod">
          <ac:chgData name="Sagar Math" userId="793e6efd-7059-421e-84a6-2cc6931d8a55" providerId="ADAL" clId="{1C6B0115-1605-4C4F-A1D7-A4C2B754534C}" dt="2022-07-14T05:32:40.500" v="679" actId="404"/>
          <ac:spMkLst>
            <pc:docMk/>
            <pc:sldMk cId="3970905249" sldId="2139118930"/>
            <ac:spMk id="13" creationId="{AD89C4D2-BD71-D827-CB2E-A2D199C7A911}"/>
          </ac:spMkLst>
        </pc:spChg>
        <pc:spChg chg="mod">
          <ac:chgData name="Sagar Math" userId="793e6efd-7059-421e-84a6-2cc6931d8a55" providerId="ADAL" clId="{1C6B0115-1605-4C4F-A1D7-A4C2B754534C}" dt="2022-07-15T07:00:28.356" v="892" actId="1036"/>
          <ac:spMkLst>
            <pc:docMk/>
            <pc:sldMk cId="3970905249" sldId="2139118930"/>
            <ac:spMk id="14" creationId="{DCF8DCAB-FE9C-7E96-8455-AEF1CDC90973}"/>
          </ac:spMkLst>
        </pc:spChg>
        <pc:spChg chg="mod">
          <ac:chgData name="Sagar Math" userId="793e6efd-7059-421e-84a6-2cc6931d8a55" providerId="ADAL" clId="{1C6B0115-1605-4C4F-A1D7-A4C2B754534C}" dt="2022-07-15T07:00:28.356" v="892" actId="1036"/>
          <ac:spMkLst>
            <pc:docMk/>
            <pc:sldMk cId="3970905249" sldId="2139118930"/>
            <ac:spMk id="15" creationId="{D42A038B-C1BF-57BD-8302-522742334664}"/>
          </ac:spMkLst>
        </pc:spChg>
        <pc:spChg chg="mod">
          <ac:chgData name="Sagar Math" userId="793e6efd-7059-421e-84a6-2cc6931d8a55" providerId="ADAL" clId="{1C6B0115-1605-4C4F-A1D7-A4C2B754534C}" dt="2022-07-15T07:00:35.019" v="896" actId="1038"/>
          <ac:spMkLst>
            <pc:docMk/>
            <pc:sldMk cId="3970905249" sldId="2139118930"/>
            <ac:spMk id="16" creationId="{9A2C0733-1B56-860C-167C-4F60B96FC204}"/>
          </ac:spMkLst>
        </pc:spChg>
        <pc:spChg chg="del mod">
          <ac:chgData name="Sagar Math" userId="793e6efd-7059-421e-84a6-2cc6931d8a55" providerId="ADAL" clId="{1C6B0115-1605-4C4F-A1D7-A4C2B754534C}" dt="2022-07-14T05:31:14.312" v="669" actId="478"/>
          <ac:spMkLst>
            <pc:docMk/>
            <pc:sldMk cId="3970905249" sldId="2139118930"/>
            <ac:spMk id="17" creationId="{C4D06384-7F48-9ECA-AF60-44CA80FA6839}"/>
          </ac:spMkLst>
        </pc:spChg>
        <pc:spChg chg="add mod">
          <ac:chgData name="Sagar Math" userId="793e6efd-7059-421e-84a6-2cc6931d8a55" providerId="ADAL" clId="{1C6B0115-1605-4C4F-A1D7-A4C2B754534C}" dt="2022-07-15T07:00:28.356" v="892" actId="1036"/>
          <ac:spMkLst>
            <pc:docMk/>
            <pc:sldMk cId="3970905249" sldId="2139118930"/>
            <ac:spMk id="22" creationId="{D8B016F0-72AF-3CA7-4873-4488AE1830E4}"/>
          </ac:spMkLst>
        </pc:spChg>
        <pc:spChg chg="add mod">
          <ac:chgData name="Sagar Math" userId="793e6efd-7059-421e-84a6-2cc6931d8a55" providerId="ADAL" clId="{1C6B0115-1605-4C4F-A1D7-A4C2B754534C}" dt="2022-07-15T07:00:28.356" v="892" actId="1036"/>
          <ac:spMkLst>
            <pc:docMk/>
            <pc:sldMk cId="3970905249" sldId="2139118930"/>
            <ac:spMk id="23" creationId="{2CECFACD-B55F-535C-7DFF-DD93528BC896}"/>
          </ac:spMkLst>
        </pc:spChg>
        <pc:spChg chg="add mod">
          <ac:chgData name="Sagar Math" userId="793e6efd-7059-421e-84a6-2cc6931d8a55" providerId="ADAL" clId="{1C6B0115-1605-4C4F-A1D7-A4C2B754534C}" dt="2022-07-15T07:00:28.356" v="892" actId="1036"/>
          <ac:spMkLst>
            <pc:docMk/>
            <pc:sldMk cId="3970905249" sldId="2139118930"/>
            <ac:spMk id="25" creationId="{430B6E25-E3FB-D7BA-243D-8E5A735E997B}"/>
          </ac:spMkLst>
        </pc:spChg>
        <pc:spChg chg="del mod">
          <ac:chgData name="Sagar Math" userId="793e6efd-7059-421e-84a6-2cc6931d8a55" providerId="ADAL" clId="{1C6B0115-1605-4C4F-A1D7-A4C2B754534C}" dt="2022-07-14T05:31:14.312" v="669" actId="478"/>
          <ac:spMkLst>
            <pc:docMk/>
            <pc:sldMk cId="3970905249" sldId="2139118930"/>
            <ac:spMk id="28" creationId="{6599FC0D-648A-0F37-97DB-5CF43F269765}"/>
          </ac:spMkLst>
        </pc:spChg>
        <pc:spChg chg="del mod">
          <ac:chgData name="Sagar Math" userId="793e6efd-7059-421e-84a6-2cc6931d8a55" providerId="ADAL" clId="{1C6B0115-1605-4C4F-A1D7-A4C2B754534C}" dt="2022-07-14T05:31:14.312" v="669" actId="478"/>
          <ac:spMkLst>
            <pc:docMk/>
            <pc:sldMk cId="3970905249" sldId="2139118930"/>
            <ac:spMk id="29" creationId="{F6F62FBE-BF95-8C04-A6C1-AA768E302E0C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34" creationId="{17009DFB-BC40-5732-B8F5-BD51FCDAD5F8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36" creationId="{B98A74F7-BB6E-8790-6089-53A10170FFAE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37" creationId="{6D854774-E252-2FB9-486A-039F6F18EEA0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42" creationId="{E0EC355D-3A30-899A-2634-04ED1F4503B1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43" creationId="{625DFE46-FE13-45D8-906B-6C4601731CD5}"/>
          </ac:spMkLst>
        </pc:spChg>
        <pc:spChg chg="add del mod">
          <ac:chgData name="Sagar Math" userId="793e6efd-7059-421e-84a6-2cc6931d8a55" providerId="ADAL" clId="{1C6B0115-1605-4C4F-A1D7-A4C2B754534C}" dt="2022-07-15T06:59:39.519" v="782" actId="478"/>
          <ac:spMkLst>
            <pc:docMk/>
            <pc:sldMk cId="3970905249" sldId="2139118930"/>
            <ac:spMk id="45" creationId="{3ED4BEC6-AE21-A91F-F8AB-762DCF4F037F}"/>
          </ac:spMkLst>
        </pc:spChg>
        <pc:spChg chg="add mod">
          <ac:chgData name="Sagar Math" userId="793e6efd-7059-421e-84a6-2cc6931d8a55" providerId="ADAL" clId="{1C6B0115-1605-4C4F-A1D7-A4C2B754534C}" dt="2022-07-15T07:20:18.161" v="1186"/>
          <ac:spMkLst>
            <pc:docMk/>
            <pc:sldMk cId="3970905249" sldId="2139118930"/>
            <ac:spMk id="58" creationId="{4702EB06-4E79-77C0-24D4-43570F3FAD73}"/>
          </ac:spMkLst>
        </pc:spChg>
        <pc:spChg chg="add del mod">
          <ac:chgData name="Sagar Math" userId="793e6efd-7059-421e-84a6-2cc6931d8a55" providerId="ADAL" clId="{1C6B0115-1605-4C4F-A1D7-A4C2B754534C}" dt="2022-07-15T07:06:46.227" v="907" actId="478"/>
          <ac:spMkLst>
            <pc:docMk/>
            <pc:sldMk cId="3970905249" sldId="2139118930"/>
            <ac:spMk id="59" creationId="{298BD81D-6322-E994-4B04-1A4695A48515}"/>
          </ac:spMkLst>
        </pc:spChg>
        <pc:spChg chg="add mod">
          <ac:chgData name="Sagar Math" userId="793e6efd-7059-421e-84a6-2cc6931d8a55" providerId="ADAL" clId="{1C6B0115-1605-4C4F-A1D7-A4C2B754534C}" dt="2022-07-15T07:22:02.907" v="1195" actId="20577"/>
          <ac:spMkLst>
            <pc:docMk/>
            <pc:sldMk cId="3970905249" sldId="2139118930"/>
            <ac:spMk id="61" creationId="{5BAF226D-4BED-21EA-B7E7-B3C67CDB8301}"/>
          </ac:spMkLst>
        </pc:spChg>
        <pc:spChg chg="add del mod">
          <ac:chgData name="Sagar Math" userId="793e6efd-7059-421e-84a6-2cc6931d8a55" providerId="ADAL" clId="{1C6B0115-1605-4C4F-A1D7-A4C2B754534C}" dt="2022-07-15T07:06:46.227" v="907" actId="478"/>
          <ac:spMkLst>
            <pc:docMk/>
            <pc:sldMk cId="3970905249" sldId="2139118930"/>
            <ac:spMk id="62" creationId="{D2816873-FDCA-4B17-9726-FAA116449EEC}"/>
          </ac:spMkLst>
        </pc:spChg>
        <pc:spChg chg="add mod">
          <ac:chgData name="Sagar Math" userId="793e6efd-7059-421e-84a6-2cc6931d8a55" providerId="ADAL" clId="{1C6B0115-1605-4C4F-A1D7-A4C2B754534C}" dt="2022-07-15T07:22:05.627" v="1196" actId="20577"/>
          <ac:spMkLst>
            <pc:docMk/>
            <pc:sldMk cId="3970905249" sldId="2139118930"/>
            <ac:spMk id="64" creationId="{27435FBF-9DE4-4DDE-D22C-3E7D1D053179}"/>
          </ac:spMkLst>
        </pc:spChg>
        <pc:spChg chg="add del mod">
          <ac:chgData name="Sagar Math" userId="793e6efd-7059-421e-84a6-2cc6931d8a55" providerId="ADAL" clId="{1C6B0115-1605-4C4F-A1D7-A4C2B754534C}" dt="2022-07-15T07:06:07.815" v="905" actId="478"/>
          <ac:spMkLst>
            <pc:docMk/>
            <pc:sldMk cId="3970905249" sldId="2139118930"/>
            <ac:spMk id="69" creationId="{76DC8D9A-36AA-3DC1-D25A-F76415207B3C}"/>
          </ac:spMkLst>
        </pc:spChg>
        <pc:spChg chg="add del mod">
          <ac:chgData name="Sagar Math" userId="793e6efd-7059-421e-84a6-2cc6931d8a55" providerId="ADAL" clId="{1C6B0115-1605-4C4F-A1D7-A4C2B754534C}" dt="2022-07-15T07:06:07.815" v="905" actId="478"/>
          <ac:spMkLst>
            <pc:docMk/>
            <pc:sldMk cId="3970905249" sldId="2139118930"/>
            <ac:spMk id="70" creationId="{65BF7A6D-2B99-AECE-E119-AB44D7A8F195}"/>
          </ac:spMkLst>
        </pc:spChg>
        <pc:spChg chg="add del mod">
          <ac:chgData name="Sagar Math" userId="793e6efd-7059-421e-84a6-2cc6931d8a55" providerId="ADAL" clId="{1C6B0115-1605-4C4F-A1D7-A4C2B754534C}" dt="2022-07-15T07:06:07.815" v="905" actId="478"/>
          <ac:spMkLst>
            <pc:docMk/>
            <pc:sldMk cId="3970905249" sldId="2139118930"/>
            <ac:spMk id="72" creationId="{7766F1A4-8CA4-A660-641C-9F34A7435F7D}"/>
          </ac:spMkLst>
        </pc:spChg>
        <pc:spChg chg="add del mod">
          <ac:chgData name="Sagar Math" userId="793e6efd-7059-421e-84a6-2cc6931d8a55" providerId="ADAL" clId="{1C6B0115-1605-4C4F-A1D7-A4C2B754534C}" dt="2022-07-15T07:06:07.815" v="905" actId="478"/>
          <ac:spMkLst>
            <pc:docMk/>
            <pc:sldMk cId="3970905249" sldId="2139118930"/>
            <ac:spMk id="73" creationId="{6AF58653-9528-6F2B-96E7-3B4189BBBC35}"/>
          </ac:spMkLst>
        </pc:spChg>
        <pc:spChg chg="add del mod">
          <ac:chgData name="Sagar Math" userId="793e6efd-7059-421e-84a6-2cc6931d8a55" providerId="ADAL" clId="{1C6B0115-1605-4C4F-A1D7-A4C2B754534C}" dt="2022-07-15T07:06:07.815" v="905" actId="478"/>
          <ac:spMkLst>
            <pc:docMk/>
            <pc:sldMk cId="3970905249" sldId="2139118930"/>
            <ac:spMk id="75" creationId="{818B7090-73A2-445F-D4D5-6E74373123AE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0" creationId="{223B4484-CF1C-216F-E660-E47EBFFDBD48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1" creationId="{669CFDC6-0625-459A-2FCF-C3F3ADC690F7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2" creationId="{40BAC579-EB45-E017-D8E3-1210473F3DCC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7" creationId="{31D190F0-15C8-21C5-9F1B-A20926FA3BB8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8" creationId="{F84C0F11-A8F0-7E15-5F91-21178D755B6D}"/>
          </ac:spMkLst>
        </pc:spChg>
        <pc:spChg chg="add del mod">
          <ac:chgData name="Sagar Math" userId="793e6efd-7059-421e-84a6-2cc6931d8a55" providerId="ADAL" clId="{1C6B0115-1605-4C4F-A1D7-A4C2B754534C}" dt="2022-07-15T07:17:57.779" v="1075" actId="478"/>
          <ac:spMkLst>
            <pc:docMk/>
            <pc:sldMk cId="3970905249" sldId="2139118930"/>
            <ac:spMk id="89" creationId="{A5DC88A9-F92E-5A52-D8DB-3032D721F65A}"/>
          </ac:spMkLst>
        </pc:spChg>
        <pc:spChg chg="add mod">
          <ac:chgData name="Sagar Math" userId="793e6efd-7059-421e-84a6-2cc6931d8a55" providerId="ADAL" clId="{1C6B0115-1605-4C4F-A1D7-A4C2B754534C}" dt="2022-07-15T07:21:17.851" v="1191" actId="20577"/>
          <ac:spMkLst>
            <pc:docMk/>
            <pc:sldMk cId="3970905249" sldId="2139118930"/>
            <ac:spMk id="94" creationId="{C78E74BC-3F22-F6EE-B6AB-887161368F59}"/>
          </ac:spMkLst>
        </pc:spChg>
        <pc:spChg chg="add mod">
          <ac:chgData name="Sagar Math" userId="793e6efd-7059-421e-84a6-2cc6931d8a55" providerId="ADAL" clId="{1C6B0115-1605-4C4F-A1D7-A4C2B754534C}" dt="2022-07-15T07:22:21.612" v="1198" actId="20577"/>
          <ac:spMkLst>
            <pc:docMk/>
            <pc:sldMk cId="3970905249" sldId="2139118930"/>
            <ac:spMk id="95" creationId="{6AF2ED59-E09C-3C39-FD74-B58CAAD78FF1}"/>
          </ac:spMkLst>
        </pc:spChg>
        <pc:spChg chg="add mod">
          <ac:chgData name="Sagar Math" userId="793e6efd-7059-421e-84a6-2cc6931d8a55" providerId="ADAL" clId="{1C6B0115-1605-4C4F-A1D7-A4C2B754534C}" dt="2022-07-15T07:22:31.066" v="1199"/>
          <ac:spMkLst>
            <pc:docMk/>
            <pc:sldMk cId="3970905249" sldId="2139118930"/>
            <ac:spMk id="96" creationId="{237130CA-B862-49E4-E332-334F1086C380}"/>
          </ac:spMkLst>
        </pc:spChg>
        <pc:spChg chg="add mod">
          <ac:chgData name="Sagar Math" userId="793e6efd-7059-421e-84a6-2cc6931d8a55" providerId="ADAL" clId="{1C6B0115-1605-4C4F-A1D7-A4C2B754534C}" dt="2022-07-15T07:21:32.457" v="1192"/>
          <ac:spMkLst>
            <pc:docMk/>
            <pc:sldMk cId="3970905249" sldId="2139118930"/>
            <ac:spMk id="101" creationId="{65D7FC98-FB7E-DE56-AF3E-68F7470FEDBC}"/>
          </ac:spMkLst>
        </pc:spChg>
        <pc:spChg chg="add mod">
          <ac:chgData name="Sagar Math" userId="793e6efd-7059-421e-84a6-2cc6931d8a55" providerId="ADAL" clId="{1C6B0115-1605-4C4F-A1D7-A4C2B754534C}" dt="2022-07-15T07:22:41.715" v="1200"/>
          <ac:spMkLst>
            <pc:docMk/>
            <pc:sldMk cId="3970905249" sldId="2139118930"/>
            <ac:spMk id="102" creationId="{8DBD2E04-6D6D-E9D1-F456-BF1DBEED526D}"/>
          </ac:spMkLst>
        </pc:spChg>
        <pc:spChg chg="add mod">
          <ac:chgData name="Sagar Math" userId="793e6efd-7059-421e-84a6-2cc6931d8a55" providerId="ADAL" clId="{1C6B0115-1605-4C4F-A1D7-A4C2B754534C}" dt="2022-07-15T07:22:51.423" v="1201"/>
          <ac:spMkLst>
            <pc:docMk/>
            <pc:sldMk cId="3970905249" sldId="2139118930"/>
            <ac:spMk id="103" creationId="{C9712718-2727-1EA5-D9BD-30A07A74D877}"/>
          </ac:spMkLst>
        </pc:spChg>
        <pc:cxnChg chg="add 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24" creationId="{D1969788-EB8B-05DF-2D23-B0CF7F6EFC4D}"/>
          </ac:cxnSpMkLst>
        </pc:cxnChg>
        <pc:cxnChg chg="add 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26" creationId="{80BE4888-2D2E-3750-038E-EB779C7462BC}"/>
          </ac:cxnSpMkLst>
        </pc:cxnChg>
        <pc:cxnChg chg="add 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27" creationId="{E038210B-3683-8224-1D95-D97A5CF32D4E}"/>
          </ac:cxnSpMkLst>
        </pc:cxnChg>
        <pc:cxnChg chg="add 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30" creationId="{3441E807-58DE-5C9D-BA2F-87450FB56629}"/>
          </ac:cxnSpMkLst>
        </pc:cxnChg>
        <pc:cxnChg chg="add 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31" creationId="{79D13AD2-8B98-A972-4B2B-AEF72BDE30EE}"/>
          </ac:cxnSpMkLst>
        </pc:cxnChg>
        <pc:cxnChg chg="add del mod">
          <ac:chgData name="Sagar Math" userId="793e6efd-7059-421e-84a6-2cc6931d8a55" providerId="ADAL" clId="{1C6B0115-1605-4C4F-A1D7-A4C2B754534C}" dt="2022-07-14T05:12:07.273" v="552" actId="478"/>
          <ac:cxnSpMkLst>
            <pc:docMk/>
            <pc:sldMk cId="3970905249" sldId="2139118930"/>
            <ac:cxnSpMk id="32" creationId="{EFE294C2-489E-3744-2AFE-27E16CB57B53}"/>
          </ac:cxnSpMkLst>
        </pc:cxnChg>
        <pc:cxnChg chg="mod">
          <ac:chgData name="Sagar Math" userId="793e6efd-7059-421e-84a6-2cc6931d8a55" providerId="ADAL" clId="{1C6B0115-1605-4C4F-A1D7-A4C2B754534C}" dt="2022-07-14T05:09:37.942" v="438" actId="1035"/>
          <ac:cxnSpMkLst>
            <pc:docMk/>
            <pc:sldMk cId="3970905249" sldId="2139118930"/>
            <ac:cxnSpMk id="33" creationId="{B56CEE27-6A69-A05D-F3E1-D3FEEE5F7A84}"/>
          </ac:cxnSpMkLst>
        </pc:cxnChg>
        <pc:cxnChg chg="add del mod">
          <ac:chgData name="Sagar Math" userId="793e6efd-7059-421e-84a6-2cc6931d8a55" providerId="ADAL" clId="{1C6B0115-1605-4C4F-A1D7-A4C2B754534C}" dt="2022-07-14T05:31:35.897" v="672" actId="478"/>
          <ac:cxnSpMkLst>
            <pc:docMk/>
            <pc:sldMk cId="3970905249" sldId="2139118930"/>
            <ac:cxnSpMk id="35" creationId="{0B6E19B3-3B4D-5D1F-D5B0-7207836AE273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38" creationId="{36B25EBC-26BE-5458-5D04-19916D13CDF8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39" creationId="{15D9D4A8-0136-40AC-C434-C327441B85E7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40" creationId="{23502D64-9808-6C23-E60B-D4D9B75EA9C2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41" creationId="{C9C51581-9E8A-2E65-BC19-48C751DE9556}"/>
          </ac:cxnSpMkLst>
        </pc:cxnChg>
        <pc:cxnChg chg="mod">
          <ac:chgData name="Sagar Math" userId="793e6efd-7059-421e-84a6-2cc6931d8a55" providerId="ADAL" clId="{1C6B0115-1605-4C4F-A1D7-A4C2B754534C}" dt="2022-07-15T07:00:11.995" v="888" actId="14100"/>
          <ac:cxnSpMkLst>
            <pc:docMk/>
            <pc:sldMk cId="3970905249" sldId="2139118930"/>
            <ac:cxnSpMk id="44" creationId="{070B05EA-565B-A43E-9DED-0F1C0B2B113F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46" creationId="{9B744C23-5467-B6E8-33A7-C5808FA8D734}"/>
          </ac:cxnSpMkLst>
        </pc:cxnChg>
        <pc:cxnChg chg="mod">
          <ac:chgData name="Sagar Math" userId="793e6efd-7059-421e-84a6-2cc6931d8a55" providerId="ADAL" clId="{1C6B0115-1605-4C4F-A1D7-A4C2B754534C}" dt="2022-07-15T06:59:51.611" v="823" actId="1037"/>
          <ac:cxnSpMkLst>
            <pc:docMk/>
            <pc:sldMk cId="3970905249" sldId="2139118930"/>
            <ac:cxnSpMk id="47" creationId="{2FDF0FF6-EB4B-880D-5147-1073C23A35F9}"/>
          </ac:cxnSpMkLst>
        </pc:cxnChg>
        <pc:cxnChg chg="mod">
          <ac:chgData name="Sagar Math" userId="793e6efd-7059-421e-84a6-2cc6931d8a55" providerId="ADAL" clId="{1C6B0115-1605-4C4F-A1D7-A4C2B754534C}" dt="2022-07-14T05:09:37.942" v="438" actId="1035"/>
          <ac:cxnSpMkLst>
            <pc:docMk/>
            <pc:sldMk cId="3970905249" sldId="2139118930"/>
            <ac:cxnSpMk id="48" creationId="{634CBD2F-0A37-9BF6-FCE2-7264D73C0BA2}"/>
          </ac:cxnSpMkLst>
        </pc:cxnChg>
        <pc:cxnChg chg="mod">
          <ac:chgData name="Sagar Math" userId="793e6efd-7059-421e-84a6-2cc6931d8a55" providerId="ADAL" clId="{1C6B0115-1605-4C4F-A1D7-A4C2B754534C}" dt="2022-07-15T07:00:28.356" v="892" actId="1036"/>
          <ac:cxnSpMkLst>
            <pc:docMk/>
            <pc:sldMk cId="3970905249" sldId="2139118930"/>
            <ac:cxnSpMk id="49" creationId="{89EAFF98-E6EE-EA3E-7ACF-92742B6246F0}"/>
          </ac:cxnSpMkLst>
        </pc:cxnChg>
        <pc:cxnChg chg="del mod">
          <ac:chgData name="Sagar Math" userId="793e6efd-7059-421e-84a6-2cc6931d8a55" providerId="ADAL" clId="{1C6B0115-1605-4C4F-A1D7-A4C2B754534C}" dt="2022-07-14T05:31:14.312" v="669" actId="478"/>
          <ac:cxnSpMkLst>
            <pc:docMk/>
            <pc:sldMk cId="3970905249" sldId="2139118930"/>
            <ac:cxnSpMk id="50" creationId="{2B228384-0F38-E41F-A853-F47EC7F5ED73}"/>
          </ac:cxnSpMkLst>
        </pc:cxnChg>
        <pc:cxnChg chg="del mod">
          <ac:chgData name="Sagar Math" userId="793e6efd-7059-421e-84a6-2cc6931d8a55" providerId="ADAL" clId="{1C6B0115-1605-4C4F-A1D7-A4C2B754534C}" dt="2022-07-14T05:31:14.312" v="669" actId="478"/>
          <ac:cxnSpMkLst>
            <pc:docMk/>
            <pc:sldMk cId="3970905249" sldId="2139118930"/>
            <ac:cxnSpMk id="51" creationId="{8D6DFC9A-ECFF-5276-1383-3427A31CE5D9}"/>
          </ac:cxnSpMkLst>
        </pc:cxnChg>
        <pc:cxnChg chg="del mod">
          <ac:chgData name="Sagar Math" userId="793e6efd-7059-421e-84a6-2cc6931d8a55" providerId="ADAL" clId="{1C6B0115-1605-4C4F-A1D7-A4C2B754534C}" dt="2022-07-14T05:31:14.312" v="669" actId="478"/>
          <ac:cxnSpMkLst>
            <pc:docMk/>
            <pc:sldMk cId="3970905249" sldId="2139118930"/>
            <ac:cxnSpMk id="52" creationId="{E3DC4317-D7F6-DAD7-FF74-D0BE8C21FFF2}"/>
          </ac:cxnSpMkLst>
        </pc:cxnChg>
        <pc:cxnChg chg="del mod">
          <ac:chgData name="Sagar Math" userId="793e6efd-7059-421e-84a6-2cc6931d8a55" providerId="ADAL" clId="{1C6B0115-1605-4C4F-A1D7-A4C2B754534C}" dt="2022-07-14T05:31:14.312" v="669" actId="478"/>
          <ac:cxnSpMkLst>
            <pc:docMk/>
            <pc:sldMk cId="3970905249" sldId="2139118930"/>
            <ac:cxnSpMk id="53" creationId="{7BB2D414-BB39-539E-8341-15E93752107A}"/>
          </ac:cxnSpMkLst>
        </pc:cxnChg>
        <pc:cxnChg chg="del mod">
          <ac:chgData name="Sagar Math" userId="793e6efd-7059-421e-84a6-2cc6931d8a55" providerId="ADAL" clId="{1C6B0115-1605-4C4F-A1D7-A4C2B754534C}" dt="2022-07-14T05:31:14.312" v="669" actId="478"/>
          <ac:cxnSpMkLst>
            <pc:docMk/>
            <pc:sldMk cId="3970905249" sldId="2139118930"/>
            <ac:cxnSpMk id="54" creationId="{0B7BC86C-9A38-5614-D578-4C12980FF047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55" creationId="{1469CA1E-9AB4-3144-CA07-72320A072541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56" creationId="{8545AAD7-6B9A-A5FE-903D-1B5180162B6C}"/>
          </ac:cxnSpMkLst>
        </pc:cxnChg>
        <pc:cxnChg chg="add del mod">
          <ac:chgData name="Sagar Math" userId="793e6efd-7059-421e-84a6-2cc6931d8a55" providerId="ADAL" clId="{1C6B0115-1605-4C4F-A1D7-A4C2B754534C}" dt="2022-07-15T06:59:39.519" v="782" actId="478"/>
          <ac:cxnSpMkLst>
            <pc:docMk/>
            <pc:sldMk cId="3970905249" sldId="2139118930"/>
            <ac:cxnSpMk id="57" creationId="{B9BF1E54-ACFF-07F1-B683-519064E2B825}"/>
          </ac:cxnSpMkLst>
        </pc:cxnChg>
        <pc:cxnChg chg="add del mod">
          <ac:chgData name="Sagar Math" userId="793e6efd-7059-421e-84a6-2cc6931d8a55" providerId="ADAL" clId="{1C6B0115-1605-4C4F-A1D7-A4C2B754534C}" dt="2022-07-15T07:06:46.227" v="907" actId="478"/>
          <ac:cxnSpMkLst>
            <pc:docMk/>
            <pc:sldMk cId="3970905249" sldId="2139118930"/>
            <ac:cxnSpMk id="60" creationId="{9A061EBC-A850-D030-48A7-BC966011D886}"/>
          </ac:cxnSpMkLst>
        </pc:cxnChg>
        <pc:cxnChg chg="add del mod">
          <ac:chgData name="Sagar Math" userId="793e6efd-7059-421e-84a6-2cc6931d8a55" providerId="ADAL" clId="{1C6B0115-1605-4C4F-A1D7-A4C2B754534C}" dt="2022-07-15T07:06:46.227" v="907" actId="478"/>
          <ac:cxnSpMkLst>
            <pc:docMk/>
            <pc:sldMk cId="3970905249" sldId="2139118930"/>
            <ac:cxnSpMk id="63" creationId="{BBAA5AA4-16AA-B4C9-4FA4-4602308907AA}"/>
          </ac:cxnSpMkLst>
        </pc:cxnChg>
        <pc:cxnChg chg="add mod">
          <ac:chgData name="Sagar Math" userId="793e6efd-7059-421e-84a6-2cc6931d8a55" providerId="ADAL" clId="{1C6B0115-1605-4C4F-A1D7-A4C2B754534C}" dt="2022-07-15T07:17:36.395" v="1046" actId="1038"/>
          <ac:cxnSpMkLst>
            <pc:docMk/>
            <pc:sldMk cId="3970905249" sldId="2139118930"/>
            <ac:cxnSpMk id="65" creationId="{9F92B6C3-A536-4721-8986-4D0EC6D2E8C8}"/>
          </ac:cxnSpMkLst>
        </pc:cxnChg>
        <pc:cxnChg chg="add mod">
          <ac:chgData name="Sagar Math" userId="793e6efd-7059-421e-84a6-2cc6931d8a55" providerId="ADAL" clId="{1C6B0115-1605-4C4F-A1D7-A4C2B754534C}" dt="2022-07-15T07:17:50.575" v="1074" actId="14100"/>
          <ac:cxnSpMkLst>
            <pc:docMk/>
            <pc:sldMk cId="3970905249" sldId="2139118930"/>
            <ac:cxnSpMk id="66" creationId="{C1AC55E4-9B18-2B55-26C6-34CA46D6DE1B}"/>
          </ac:cxnSpMkLst>
        </pc:cxnChg>
        <pc:cxnChg chg="add mod">
          <ac:chgData name="Sagar Math" userId="793e6efd-7059-421e-84a6-2cc6931d8a55" providerId="ADAL" clId="{1C6B0115-1605-4C4F-A1D7-A4C2B754534C}" dt="2022-07-15T07:07:08.870" v="919" actId="1037"/>
          <ac:cxnSpMkLst>
            <pc:docMk/>
            <pc:sldMk cId="3970905249" sldId="2139118930"/>
            <ac:cxnSpMk id="67" creationId="{2B5FFF27-AB05-CD85-A4F4-D9A67FC886A9}"/>
          </ac:cxnSpMkLst>
        </pc:cxnChg>
        <pc:cxnChg chg="add mod">
          <ac:chgData name="Sagar Math" userId="793e6efd-7059-421e-84a6-2cc6931d8a55" providerId="ADAL" clId="{1C6B0115-1605-4C4F-A1D7-A4C2B754534C}" dt="2022-07-15T07:17:44.299" v="1071" actId="1037"/>
          <ac:cxnSpMkLst>
            <pc:docMk/>
            <pc:sldMk cId="3970905249" sldId="2139118930"/>
            <ac:cxnSpMk id="68" creationId="{86A265DC-5300-2E0F-61BE-DC0A6427C1D7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1" creationId="{400215B9-0357-B0E8-6D52-188622DD0944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4" creationId="{248B6817-A9E6-39C4-1C63-1BDD0167920F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6" creationId="{546B8284-C077-E774-CA8C-F3B4EC714116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7" creationId="{F00248BB-0D53-D16C-BD8B-6F24955B6707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8" creationId="{123AEE01-8A28-F8C2-AF04-10AFA9A6B5FD}"/>
          </ac:cxnSpMkLst>
        </pc:cxnChg>
        <pc:cxnChg chg="add del mod">
          <ac:chgData name="Sagar Math" userId="793e6efd-7059-421e-84a6-2cc6931d8a55" providerId="ADAL" clId="{1C6B0115-1605-4C4F-A1D7-A4C2B754534C}" dt="2022-07-15T07:06:07.815" v="905" actId="478"/>
          <ac:cxnSpMkLst>
            <pc:docMk/>
            <pc:sldMk cId="3970905249" sldId="2139118930"/>
            <ac:cxnSpMk id="79" creationId="{434450AB-BCE8-47D4-03E6-C76DC26ADAEA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83" creationId="{7CBC7074-08E8-3049-7C74-17BF948776D9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84" creationId="{FB796F90-7BD3-666A-B70C-EA99B84F37F5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85" creationId="{9FE554FB-BF3B-3925-22B4-97EA4A36A820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86" creationId="{CAFCFACB-39A9-2305-090D-96CDEC40F302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90" creationId="{C2D8CF4C-9C12-59BF-FA26-381D0D323DFD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91" creationId="{5107CA3D-579A-0B05-69A3-E923EEE7EF26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92" creationId="{AF591FDE-9731-6402-8337-D5C4578AC14E}"/>
          </ac:cxnSpMkLst>
        </pc:cxnChg>
        <pc:cxnChg chg="add del mod">
          <ac:chgData name="Sagar Math" userId="793e6efd-7059-421e-84a6-2cc6931d8a55" providerId="ADAL" clId="{1C6B0115-1605-4C4F-A1D7-A4C2B754534C}" dt="2022-07-15T07:17:57.779" v="1075" actId="478"/>
          <ac:cxnSpMkLst>
            <pc:docMk/>
            <pc:sldMk cId="3970905249" sldId="2139118930"/>
            <ac:cxnSpMk id="93" creationId="{D7820D29-CF2F-E402-5120-B5A52E1C18C8}"/>
          </ac:cxnSpMkLst>
        </pc:cxnChg>
        <pc:cxnChg chg="add mod">
          <ac:chgData name="Sagar Math" userId="793e6efd-7059-421e-84a6-2cc6931d8a55" providerId="ADAL" clId="{1C6B0115-1605-4C4F-A1D7-A4C2B754534C}" dt="2022-07-15T07:18:21.605" v="1077" actId="1076"/>
          <ac:cxnSpMkLst>
            <pc:docMk/>
            <pc:sldMk cId="3970905249" sldId="2139118930"/>
            <ac:cxnSpMk id="97" creationId="{05233DD0-5509-5D0C-1769-BD835E72BDDB}"/>
          </ac:cxnSpMkLst>
        </pc:cxnChg>
        <pc:cxnChg chg="add mod">
          <ac:chgData name="Sagar Math" userId="793e6efd-7059-421e-84a6-2cc6931d8a55" providerId="ADAL" clId="{1C6B0115-1605-4C4F-A1D7-A4C2B754534C}" dt="2022-07-15T07:18:21.605" v="1077" actId="1076"/>
          <ac:cxnSpMkLst>
            <pc:docMk/>
            <pc:sldMk cId="3970905249" sldId="2139118930"/>
            <ac:cxnSpMk id="98" creationId="{E744F36C-5DDE-DFEC-CB0F-5C484E4C8292}"/>
          </ac:cxnSpMkLst>
        </pc:cxnChg>
        <pc:cxnChg chg="add mod">
          <ac:chgData name="Sagar Math" userId="793e6efd-7059-421e-84a6-2cc6931d8a55" providerId="ADAL" clId="{1C6B0115-1605-4C4F-A1D7-A4C2B754534C}" dt="2022-07-15T07:18:21.605" v="1077" actId="1076"/>
          <ac:cxnSpMkLst>
            <pc:docMk/>
            <pc:sldMk cId="3970905249" sldId="2139118930"/>
            <ac:cxnSpMk id="99" creationId="{D598605A-2B69-1BF1-6F30-B6EFF3DFFDAB}"/>
          </ac:cxnSpMkLst>
        </pc:cxnChg>
        <pc:cxnChg chg="add mod">
          <ac:chgData name="Sagar Math" userId="793e6efd-7059-421e-84a6-2cc6931d8a55" providerId="ADAL" clId="{1C6B0115-1605-4C4F-A1D7-A4C2B754534C}" dt="2022-07-15T07:18:21.605" v="1077" actId="1076"/>
          <ac:cxnSpMkLst>
            <pc:docMk/>
            <pc:sldMk cId="3970905249" sldId="2139118930"/>
            <ac:cxnSpMk id="100" creationId="{1BCEB3D9-0BD4-67E8-2C6E-C4D1EA3C135B}"/>
          </ac:cxnSpMkLst>
        </pc:cxnChg>
        <pc:cxnChg chg="add mod">
          <ac:chgData name="Sagar Math" userId="793e6efd-7059-421e-84a6-2cc6931d8a55" providerId="ADAL" clId="{1C6B0115-1605-4C4F-A1D7-A4C2B754534C}" dt="2022-07-15T07:18:40.128" v="1079" actId="1076"/>
          <ac:cxnSpMkLst>
            <pc:docMk/>
            <pc:sldMk cId="3970905249" sldId="2139118930"/>
            <ac:cxnSpMk id="104" creationId="{1CD71E2A-018A-0075-7E60-4194199EBC3F}"/>
          </ac:cxnSpMkLst>
        </pc:cxnChg>
        <pc:cxnChg chg="add mod">
          <ac:chgData name="Sagar Math" userId="793e6efd-7059-421e-84a6-2cc6931d8a55" providerId="ADAL" clId="{1C6B0115-1605-4C4F-A1D7-A4C2B754534C}" dt="2022-07-15T07:18:40.128" v="1079" actId="1076"/>
          <ac:cxnSpMkLst>
            <pc:docMk/>
            <pc:sldMk cId="3970905249" sldId="2139118930"/>
            <ac:cxnSpMk id="105" creationId="{1E71A795-997D-83C7-20CB-0D6544D4F2CB}"/>
          </ac:cxnSpMkLst>
        </pc:cxnChg>
        <pc:cxnChg chg="add mod">
          <ac:chgData name="Sagar Math" userId="793e6efd-7059-421e-84a6-2cc6931d8a55" providerId="ADAL" clId="{1C6B0115-1605-4C4F-A1D7-A4C2B754534C}" dt="2022-07-15T07:18:40.128" v="1079" actId="1076"/>
          <ac:cxnSpMkLst>
            <pc:docMk/>
            <pc:sldMk cId="3970905249" sldId="2139118930"/>
            <ac:cxnSpMk id="106" creationId="{8D675E4E-CB9C-46C6-834D-9F63EB4E9B2E}"/>
          </ac:cxnSpMkLst>
        </pc:cxnChg>
        <pc:cxnChg chg="add mod">
          <ac:chgData name="Sagar Math" userId="793e6efd-7059-421e-84a6-2cc6931d8a55" providerId="ADAL" clId="{1C6B0115-1605-4C4F-A1D7-A4C2B754534C}" dt="2022-07-15T07:18:40.128" v="1079" actId="1076"/>
          <ac:cxnSpMkLst>
            <pc:docMk/>
            <pc:sldMk cId="3970905249" sldId="2139118930"/>
            <ac:cxnSpMk id="107" creationId="{14865035-D594-0B09-E43A-DC81AE719164}"/>
          </ac:cxnSpMkLst>
        </pc:cxnChg>
        <pc:cxnChg chg="add mod">
          <ac:chgData name="Sagar Math" userId="793e6efd-7059-421e-84a6-2cc6931d8a55" providerId="ADAL" clId="{1C6B0115-1605-4C4F-A1D7-A4C2B754534C}" dt="2022-07-15T07:19:10.060" v="1085" actId="1037"/>
          <ac:cxnSpMkLst>
            <pc:docMk/>
            <pc:sldMk cId="3970905249" sldId="2139118930"/>
            <ac:cxnSpMk id="108" creationId="{1513FE90-A5BD-B0FB-4799-E0127B16B2F3}"/>
          </ac:cxnSpMkLst>
        </pc:cxnChg>
        <pc:cxnChg chg="add mod">
          <ac:chgData name="Sagar Math" userId="793e6efd-7059-421e-84a6-2cc6931d8a55" providerId="ADAL" clId="{1C6B0115-1605-4C4F-A1D7-A4C2B754534C}" dt="2022-07-15T07:19:57.604" v="1185" actId="1038"/>
          <ac:cxnSpMkLst>
            <pc:docMk/>
            <pc:sldMk cId="3970905249" sldId="2139118930"/>
            <ac:cxnSpMk id="109" creationId="{E555A8F7-E922-862A-99D4-C8D21191628A}"/>
          </ac:cxnSpMkLst>
        </pc:cxnChg>
        <pc:cxnChg chg="add mod">
          <ac:chgData name="Sagar Math" userId="793e6efd-7059-421e-84a6-2cc6931d8a55" providerId="ADAL" clId="{1C6B0115-1605-4C4F-A1D7-A4C2B754534C}" dt="2022-07-15T07:19:30.917" v="1143" actId="1038"/>
          <ac:cxnSpMkLst>
            <pc:docMk/>
            <pc:sldMk cId="3970905249" sldId="2139118930"/>
            <ac:cxnSpMk id="110" creationId="{490E9D4A-7882-1DAE-EF42-4CD04FEED4C0}"/>
          </ac:cxnSpMkLst>
        </pc:cxnChg>
        <pc:cxnChg chg="add mod">
          <ac:chgData name="Sagar Math" userId="793e6efd-7059-421e-84a6-2cc6931d8a55" providerId="ADAL" clId="{1C6B0115-1605-4C4F-A1D7-A4C2B754534C}" dt="2022-07-15T07:19:23.420" v="1109" actId="1037"/>
          <ac:cxnSpMkLst>
            <pc:docMk/>
            <pc:sldMk cId="3970905249" sldId="2139118930"/>
            <ac:cxnSpMk id="111" creationId="{43B1A0B6-A2EB-A874-16DD-94BD6DA27FFF}"/>
          </ac:cxnSpMkLst>
        </pc:cxnChg>
        <pc:cxnChg chg="add mod">
          <ac:chgData name="Sagar Math" userId="793e6efd-7059-421e-84a6-2cc6931d8a55" providerId="ADAL" clId="{1C6B0115-1605-4C4F-A1D7-A4C2B754534C}" dt="2022-07-15T07:19:39.120" v="1145" actId="1076"/>
          <ac:cxnSpMkLst>
            <pc:docMk/>
            <pc:sldMk cId="3970905249" sldId="2139118930"/>
            <ac:cxnSpMk id="112" creationId="{4E2DFCC1-694E-3B75-CBBC-56D870D28003}"/>
          </ac:cxnSpMkLst>
        </pc:cxnChg>
      </pc:sldChg>
      <pc:sldChg chg="addSp modSp add mod ord">
        <pc:chgData name="Sagar Math" userId="793e6efd-7059-421e-84a6-2cc6931d8a55" providerId="ADAL" clId="{1C6B0115-1605-4C4F-A1D7-A4C2B754534C}" dt="2022-07-25T09:03:30.521" v="2334" actId="14100"/>
        <pc:sldMkLst>
          <pc:docMk/>
          <pc:sldMk cId="1673978552" sldId="2139118931"/>
        </pc:sldMkLst>
        <pc:spChg chg="mod">
          <ac:chgData name="Sagar Math" userId="793e6efd-7059-421e-84a6-2cc6931d8a55" providerId="ADAL" clId="{1C6B0115-1605-4C4F-A1D7-A4C2B754534C}" dt="2022-07-15T07:37:57.980" v="1221" actId="20577"/>
          <ac:spMkLst>
            <pc:docMk/>
            <pc:sldMk cId="1673978552" sldId="2139118931"/>
            <ac:spMk id="2" creationId="{9ECFBE1A-B577-FC04-DDB5-B54361D3B945}"/>
          </ac:spMkLst>
        </pc:spChg>
        <pc:spChg chg="add mod">
          <ac:chgData name="Sagar Math" userId="793e6efd-7059-421e-84a6-2cc6931d8a55" providerId="ADAL" clId="{1C6B0115-1605-4C4F-A1D7-A4C2B754534C}" dt="2022-07-25T09:03:30.521" v="2334" actId="14100"/>
          <ac:spMkLst>
            <pc:docMk/>
            <pc:sldMk cId="1673978552" sldId="2139118931"/>
            <ac:spMk id="50" creationId="{944EE1D4-E6FD-FC5B-CBD9-285881C8AB5F}"/>
          </ac:spMkLst>
        </pc:spChg>
        <pc:spChg chg="mod">
          <ac:chgData name="Sagar Math" userId="793e6efd-7059-421e-84a6-2cc6931d8a55" providerId="ADAL" clId="{1C6B0115-1605-4C4F-A1D7-A4C2B754534C}" dt="2022-07-15T07:37:32.336" v="1212" actId="1038"/>
          <ac:spMkLst>
            <pc:docMk/>
            <pc:sldMk cId="1673978552" sldId="2139118931"/>
            <ac:spMk id="58" creationId="{4702EB06-4E79-77C0-24D4-43570F3FAD73}"/>
          </ac:spMkLst>
        </pc:spChg>
        <pc:spChg chg="mod">
          <ac:chgData name="Sagar Math" userId="793e6efd-7059-421e-84a6-2cc6931d8a55" providerId="ADAL" clId="{1C6B0115-1605-4C4F-A1D7-A4C2B754534C}" dt="2022-07-25T09:01:57.315" v="2301" actId="207"/>
          <ac:spMkLst>
            <pc:docMk/>
            <pc:sldMk cId="1673978552" sldId="2139118931"/>
            <ac:spMk id="64" creationId="{27435FBF-9DE4-4DDE-D22C-3E7D1D053179}"/>
          </ac:spMkLst>
        </pc:spChg>
        <pc:spChg chg="mod">
          <ac:chgData name="Sagar Math" userId="793e6efd-7059-421e-84a6-2cc6931d8a55" providerId="ADAL" clId="{1C6B0115-1605-4C4F-A1D7-A4C2B754534C}" dt="2022-07-15T07:37:37.874" v="1213" actId="14100"/>
          <ac:spMkLst>
            <pc:docMk/>
            <pc:sldMk cId="1673978552" sldId="2139118931"/>
            <ac:spMk id="94" creationId="{C78E74BC-3F22-F6EE-B6AB-887161368F59}"/>
          </ac:spMkLst>
        </pc:spChg>
        <pc:spChg chg="mod">
          <ac:chgData name="Sagar Math" userId="793e6efd-7059-421e-84a6-2cc6931d8a55" providerId="ADAL" clId="{1C6B0115-1605-4C4F-A1D7-A4C2B754534C}" dt="2022-07-25T09:02:06.164" v="2302" actId="207"/>
          <ac:spMkLst>
            <pc:docMk/>
            <pc:sldMk cId="1673978552" sldId="2139118931"/>
            <ac:spMk id="96" creationId="{237130CA-B862-49E4-E332-334F1086C380}"/>
          </ac:spMkLst>
        </pc:spChg>
        <pc:spChg chg="mod">
          <ac:chgData name="Sagar Math" userId="793e6efd-7059-421e-84a6-2cc6931d8a55" providerId="ADAL" clId="{1C6B0115-1605-4C4F-A1D7-A4C2B754534C}" dt="2022-07-15T07:37:41.478" v="1214" actId="14100"/>
          <ac:spMkLst>
            <pc:docMk/>
            <pc:sldMk cId="1673978552" sldId="2139118931"/>
            <ac:spMk id="101" creationId="{65D7FC98-FB7E-DE56-AF3E-68F7470FEDBC}"/>
          </ac:spMkLst>
        </pc:spChg>
        <pc:spChg chg="mod">
          <ac:chgData name="Sagar Math" userId="793e6efd-7059-421e-84a6-2cc6931d8a55" providerId="ADAL" clId="{1C6B0115-1605-4C4F-A1D7-A4C2B754534C}" dt="2022-07-25T09:02:41.236" v="2306"/>
          <ac:spMkLst>
            <pc:docMk/>
            <pc:sldMk cId="1673978552" sldId="2139118931"/>
            <ac:spMk id="102" creationId="{8DBD2E04-6D6D-E9D1-F456-BF1DBEED526D}"/>
          </ac:spMkLst>
        </pc:spChg>
        <pc:spChg chg="mod">
          <ac:chgData name="Sagar Math" userId="793e6efd-7059-421e-84a6-2cc6931d8a55" providerId="ADAL" clId="{1C6B0115-1605-4C4F-A1D7-A4C2B754534C}" dt="2022-07-25T09:02:38.264" v="2305" actId="21"/>
          <ac:spMkLst>
            <pc:docMk/>
            <pc:sldMk cId="1673978552" sldId="2139118931"/>
            <ac:spMk id="103" creationId="{C9712718-2727-1EA5-D9BD-30A07A74D877}"/>
          </ac:spMkLst>
        </pc:spChg>
      </pc:sldChg>
      <pc:sldChg chg="del">
        <pc:chgData name="Sagar Math" userId="793e6efd-7059-421e-84a6-2cc6931d8a55" providerId="ADAL" clId="{1C6B0115-1605-4C4F-A1D7-A4C2B754534C}" dt="2022-07-14T04:58:04.933" v="16" actId="47"/>
        <pc:sldMkLst>
          <pc:docMk/>
          <pc:sldMk cId="1037215009" sldId="2139118932"/>
        </pc:sldMkLst>
      </pc:sldChg>
      <pc:sldChg chg="addSp delSp modSp add mod ord">
        <pc:chgData name="Sagar Math" userId="793e6efd-7059-421e-84a6-2cc6931d8a55" providerId="ADAL" clId="{1C6B0115-1605-4C4F-A1D7-A4C2B754534C}" dt="2022-07-25T09:03:52.951" v="2346" actId="20577"/>
        <pc:sldMkLst>
          <pc:docMk/>
          <pc:sldMk cId="3764247096" sldId="2139118932"/>
        </pc:sldMkLst>
        <pc:spChg chg="mod">
          <ac:chgData name="Sagar Math" userId="793e6efd-7059-421e-84a6-2cc6931d8a55" providerId="ADAL" clId="{1C6B0115-1605-4C4F-A1D7-A4C2B754534C}" dt="2022-07-25T07:08:41.219" v="1472" actId="1037"/>
          <ac:spMkLst>
            <pc:docMk/>
            <pc:sldMk cId="3764247096" sldId="2139118932"/>
            <ac:spMk id="13" creationId="{AD89C4D2-BD71-D827-CB2E-A2D199C7A911}"/>
          </ac:spMkLst>
        </pc:spChg>
        <pc:spChg chg="del mod">
          <ac:chgData name="Sagar Math" userId="793e6efd-7059-421e-84a6-2cc6931d8a55" providerId="ADAL" clId="{1C6B0115-1605-4C4F-A1D7-A4C2B754534C}" dt="2022-07-25T06:49:41.923" v="1293" actId="478"/>
          <ac:spMkLst>
            <pc:docMk/>
            <pc:sldMk cId="3764247096" sldId="2139118932"/>
            <ac:spMk id="14" creationId="{DCF8DCAB-FE9C-7E96-8455-AEF1CDC90973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15" creationId="{D42A038B-C1BF-57BD-8302-522742334664}"/>
          </ac:spMkLst>
        </pc:spChg>
        <pc:spChg chg="del">
          <ac:chgData name="Sagar Math" userId="793e6efd-7059-421e-84a6-2cc6931d8a55" providerId="ADAL" clId="{1C6B0115-1605-4C4F-A1D7-A4C2B754534C}" dt="2022-07-25T07:08:20.142" v="1400" actId="478"/>
          <ac:spMkLst>
            <pc:docMk/>
            <pc:sldMk cId="3764247096" sldId="2139118932"/>
            <ac:spMk id="16" creationId="{9A2C0733-1B56-860C-167C-4F60B96FC204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22" creationId="{D8B016F0-72AF-3CA7-4873-4488AE1830E4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23" creationId="{2CECFACD-B55F-535C-7DFF-DD93528BC896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25" creationId="{430B6E25-E3FB-D7BA-243D-8E5A735E997B}"/>
          </ac:spMkLst>
        </pc:spChg>
        <pc:spChg chg="add 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50" creationId="{F99C09F4-0740-B4A4-456E-673BD3B97FF9}"/>
          </ac:spMkLst>
        </pc:spChg>
        <pc:spChg chg="add 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52" creationId="{97C6A94C-DFC0-3D55-2FFA-C5251C615F66}"/>
          </ac:spMkLst>
        </pc:spChg>
        <pc:spChg chg="add 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53" creationId="{3E8A2353-116C-A441-43C1-950FF88834D3}"/>
          </ac:spMkLst>
        </pc:spChg>
        <pc:spChg chg="add 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55" creationId="{33C54BB3-D25D-2C6F-6469-9874A704A402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58" creationId="{4702EB06-4E79-77C0-24D4-43570F3FAD73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61" creationId="{5BAF226D-4BED-21EA-B7E7-B3C67CDB8301}"/>
          </ac:spMkLst>
        </pc:spChg>
        <pc:spChg chg="mod">
          <ac:chgData name="Sagar Math" userId="793e6efd-7059-421e-84a6-2cc6931d8a55" providerId="ADAL" clId="{1C6B0115-1605-4C4F-A1D7-A4C2B754534C}" dt="2022-07-25T07:08:30.229" v="1442" actId="1035"/>
          <ac:spMkLst>
            <pc:docMk/>
            <pc:sldMk cId="3764247096" sldId="2139118932"/>
            <ac:spMk id="64" creationId="{27435FBF-9DE4-4DDE-D22C-3E7D1D053179}"/>
          </ac:spMkLst>
        </pc:spChg>
        <pc:spChg chg="add mod">
          <ac:chgData name="Sagar Math" userId="793e6efd-7059-421e-84a6-2cc6931d8a55" providerId="ADAL" clId="{1C6B0115-1605-4C4F-A1D7-A4C2B754534C}" dt="2022-07-25T08:59:54.343" v="2284" actId="207"/>
          <ac:spMkLst>
            <pc:docMk/>
            <pc:sldMk cId="3764247096" sldId="2139118932"/>
            <ac:spMk id="71" creationId="{A9E3894A-5BDE-DF70-C3F6-47B7DE828940}"/>
          </ac:spMkLst>
        </pc:spChg>
        <pc:spChg chg="add mod">
          <ac:chgData name="Sagar Math" userId="793e6efd-7059-421e-84a6-2cc6931d8a55" providerId="ADAL" clId="{1C6B0115-1605-4C4F-A1D7-A4C2B754534C}" dt="2022-07-25T09:00:31.860" v="2291" actId="14100"/>
          <ac:spMkLst>
            <pc:docMk/>
            <pc:sldMk cId="3764247096" sldId="2139118932"/>
            <ac:spMk id="72" creationId="{DD7EC20A-3D6C-4CE9-8D83-66CCC0382023}"/>
          </ac:spMkLst>
        </pc:spChg>
        <pc:spChg chg="add mod">
          <ac:chgData name="Sagar Math" userId="793e6efd-7059-421e-84a6-2cc6931d8a55" providerId="ADAL" clId="{1C6B0115-1605-4C4F-A1D7-A4C2B754534C}" dt="2022-07-25T09:03:52.951" v="2346" actId="20577"/>
          <ac:spMkLst>
            <pc:docMk/>
            <pc:sldMk cId="3764247096" sldId="2139118932"/>
            <ac:spMk id="76" creationId="{A13503DF-2E44-EC42-C769-577DD453E616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94" creationId="{C78E74BC-3F22-F6EE-B6AB-887161368F59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95" creationId="{6AF2ED59-E09C-3C39-FD74-B58CAAD78FF1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96" creationId="{237130CA-B862-49E4-E332-334F1086C380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101" creationId="{65D7FC98-FB7E-DE56-AF3E-68F7470FEDBC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102" creationId="{8DBD2E04-6D6D-E9D1-F456-BF1DBEED526D}"/>
          </ac:spMkLst>
        </pc:spChg>
        <pc:spChg chg="del">
          <ac:chgData name="Sagar Math" userId="793e6efd-7059-421e-84a6-2cc6931d8a55" providerId="ADAL" clId="{1C6B0115-1605-4C4F-A1D7-A4C2B754534C}" dt="2022-07-25T07:05:40.336" v="1370" actId="478"/>
          <ac:spMkLst>
            <pc:docMk/>
            <pc:sldMk cId="3764247096" sldId="2139118932"/>
            <ac:spMk id="103" creationId="{C9712718-2727-1EA5-D9BD-30A07A74D877}"/>
          </ac:spMkLst>
        </pc:spChg>
        <pc:cxnChg chg="mod ord">
          <ac:chgData name="Sagar Math" userId="793e6efd-7059-421e-84a6-2cc6931d8a55" providerId="ADAL" clId="{1C6B0115-1605-4C4F-A1D7-A4C2B754534C}" dt="2022-07-25T07:12:20.736" v="1693" actId="167"/>
          <ac:cxnSpMkLst>
            <pc:docMk/>
            <pc:sldMk cId="3764247096" sldId="2139118932"/>
            <ac:cxnSpMk id="24" creationId="{D1969788-EB8B-05DF-2D23-B0CF7F6EFC4D}"/>
          </ac:cxnSpMkLst>
        </pc:cxnChg>
        <pc:cxnChg chg="del">
          <ac:chgData name="Sagar Math" userId="793e6efd-7059-421e-84a6-2cc6931d8a55" providerId="ADAL" clId="{1C6B0115-1605-4C4F-A1D7-A4C2B754534C}" dt="2022-07-25T06:49:41.923" v="1293" actId="478"/>
          <ac:cxnSpMkLst>
            <pc:docMk/>
            <pc:sldMk cId="3764247096" sldId="2139118932"/>
            <ac:cxnSpMk id="26" creationId="{80BE4888-2D2E-3750-038E-EB779C7462BC}"/>
          </ac:cxnSpMkLst>
        </pc:cxnChg>
        <pc:cxnChg chg="del">
          <ac:chgData name="Sagar Math" userId="793e6efd-7059-421e-84a6-2cc6931d8a55" providerId="ADAL" clId="{1C6B0115-1605-4C4F-A1D7-A4C2B754534C}" dt="2022-07-25T06:49:41.923" v="1293" actId="478"/>
          <ac:cxnSpMkLst>
            <pc:docMk/>
            <pc:sldMk cId="3764247096" sldId="2139118932"/>
            <ac:cxnSpMk id="27" creationId="{E038210B-3683-8224-1D95-D97A5CF32D4E}"/>
          </ac:cxnSpMkLst>
        </pc:cxnChg>
        <pc:cxnChg chg="del">
          <ac:chgData name="Sagar Math" userId="793e6efd-7059-421e-84a6-2cc6931d8a55" providerId="ADAL" clId="{1C6B0115-1605-4C4F-A1D7-A4C2B754534C}" dt="2022-07-25T06:49:41.923" v="1293" actId="478"/>
          <ac:cxnSpMkLst>
            <pc:docMk/>
            <pc:sldMk cId="3764247096" sldId="2139118932"/>
            <ac:cxnSpMk id="30" creationId="{3441E807-58DE-5C9D-BA2F-87450FB56629}"/>
          </ac:cxnSpMkLst>
        </pc:cxnChg>
        <pc:cxnChg chg="del">
          <ac:chgData name="Sagar Math" userId="793e6efd-7059-421e-84a6-2cc6931d8a55" providerId="ADAL" clId="{1C6B0115-1605-4C4F-A1D7-A4C2B754534C}" dt="2022-07-25T06:49:41.923" v="1293" actId="478"/>
          <ac:cxnSpMkLst>
            <pc:docMk/>
            <pc:sldMk cId="3764247096" sldId="2139118932"/>
            <ac:cxnSpMk id="31" creationId="{79D13AD2-8B98-A972-4B2B-AEF72BDE30EE}"/>
          </ac:cxnSpMkLst>
        </pc:cxnChg>
        <pc:cxnChg chg="mod">
          <ac:chgData name="Sagar Math" userId="793e6efd-7059-421e-84a6-2cc6931d8a55" providerId="ADAL" clId="{1C6B0115-1605-4C4F-A1D7-A4C2B754534C}" dt="2022-07-25T07:09:15.889" v="1671" actId="1038"/>
          <ac:cxnSpMkLst>
            <pc:docMk/>
            <pc:sldMk cId="3764247096" sldId="2139118932"/>
            <ac:cxnSpMk id="33" creationId="{B56CEE27-6A69-A05D-F3E1-D3FEEE5F7A84}"/>
          </ac:cxnSpMkLst>
        </pc:cxnChg>
        <pc:cxnChg chg="mod">
          <ac:chgData name="Sagar Math" userId="793e6efd-7059-421e-84a6-2cc6931d8a55" providerId="ADAL" clId="{1C6B0115-1605-4C4F-A1D7-A4C2B754534C}" dt="2022-07-25T07:09:05.875" v="1618" actId="1038"/>
          <ac:cxnSpMkLst>
            <pc:docMk/>
            <pc:sldMk cId="3764247096" sldId="2139118932"/>
            <ac:cxnSpMk id="44" creationId="{070B05EA-565B-A43E-9DED-0F1C0B2B113F}"/>
          </ac:cxnSpMkLst>
        </pc:cxnChg>
        <pc:cxnChg chg="mod">
          <ac:chgData name="Sagar Math" userId="793e6efd-7059-421e-84a6-2cc6931d8a55" providerId="ADAL" clId="{1C6B0115-1605-4C4F-A1D7-A4C2B754534C}" dt="2022-07-25T07:09:34.594" v="1675" actId="14100"/>
          <ac:cxnSpMkLst>
            <pc:docMk/>
            <pc:sldMk cId="3764247096" sldId="2139118932"/>
            <ac:cxnSpMk id="47" creationId="{2FDF0FF6-EB4B-880D-5147-1073C23A35F9}"/>
          </ac:cxnSpMkLst>
        </pc:cxnChg>
        <pc:cxnChg chg="del">
          <ac:chgData name="Sagar Math" userId="793e6efd-7059-421e-84a6-2cc6931d8a55" providerId="ADAL" clId="{1C6B0115-1605-4C4F-A1D7-A4C2B754534C}" dt="2022-07-25T07:09:38.653" v="1676" actId="478"/>
          <ac:cxnSpMkLst>
            <pc:docMk/>
            <pc:sldMk cId="3764247096" sldId="2139118932"/>
            <ac:cxnSpMk id="48" creationId="{634CBD2F-0A37-9BF6-FCE2-7264D73C0BA2}"/>
          </ac:cxnSpMkLst>
        </pc:cxnChg>
        <pc:cxnChg chg="mod ord">
          <ac:chgData name="Sagar Math" userId="793e6efd-7059-421e-84a6-2cc6931d8a55" providerId="ADAL" clId="{1C6B0115-1605-4C4F-A1D7-A4C2B754534C}" dt="2022-07-25T07:12:20.736" v="1693" actId="167"/>
          <ac:cxnSpMkLst>
            <pc:docMk/>
            <pc:sldMk cId="3764247096" sldId="2139118932"/>
            <ac:cxnSpMk id="49" creationId="{89EAFF98-E6EE-EA3E-7ACF-92742B6246F0}"/>
          </ac:cxnSpMkLst>
        </pc:cxnChg>
        <pc:cxnChg chg="add mod ord">
          <ac:chgData name="Sagar Math" userId="793e6efd-7059-421e-84a6-2cc6931d8a55" providerId="ADAL" clId="{1C6B0115-1605-4C4F-A1D7-A4C2B754534C}" dt="2022-07-25T07:12:20.736" v="1693" actId="167"/>
          <ac:cxnSpMkLst>
            <pc:docMk/>
            <pc:sldMk cId="3764247096" sldId="2139118932"/>
            <ac:cxnSpMk id="51" creationId="{A308206F-88B0-934F-4AF3-1554C761FAC0}"/>
          </ac:cxnSpMkLst>
        </pc:cxnChg>
        <pc:cxnChg chg="add mod ord">
          <ac:chgData name="Sagar Math" userId="793e6efd-7059-421e-84a6-2cc6931d8a55" providerId="ADAL" clId="{1C6B0115-1605-4C4F-A1D7-A4C2B754534C}" dt="2022-07-25T07:12:20.736" v="1693" actId="167"/>
          <ac:cxnSpMkLst>
            <pc:docMk/>
            <pc:sldMk cId="3764247096" sldId="2139118932"/>
            <ac:cxnSpMk id="54" creationId="{00976973-F338-9D23-04FC-79236175CA5C}"/>
          </ac:cxnSpMkLst>
        </pc:cxnChg>
        <pc:cxnChg chg="add mod ord">
          <ac:chgData name="Sagar Math" userId="793e6efd-7059-421e-84a6-2cc6931d8a55" providerId="ADAL" clId="{1C6B0115-1605-4C4F-A1D7-A4C2B754534C}" dt="2022-07-25T07:09:58.812" v="1683" actId="1037"/>
          <ac:cxnSpMkLst>
            <pc:docMk/>
            <pc:sldMk cId="3764247096" sldId="2139118932"/>
            <ac:cxnSpMk id="56" creationId="{A5BDA8E5-4BFC-54C7-4CEB-407F616F68DC}"/>
          </ac:cxnSpMkLst>
        </pc:cxnChg>
        <pc:cxnChg chg="add mod ord">
          <ac:chgData name="Sagar Math" userId="793e6efd-7059-421e-84a6-2cc6931d8a55" providerId="ADAL" clId="{1C6B0115-1605-4C4F-A1D7-A4C2B754534C}" dt="2022-07-25T07:11:45.860" v="1690" actId="167"/>
          <ac:cxnSpMkLst>
            <pc:docMk/>
            <pc:sldMk cId="3764247096" sldId="2139118932"/>
            <ac:cxnSpMk id="57" creationId="{7EDA8430-FE72-3DB7-196A-CCC53F08FD60}"/>
          </ac:cxnSpMkLst>
        </pc:cxnChg>
        <pc:cxnChg chg="add mod ord">
          <ac:chgData name="Sagar Math" userId="793e6efd-7059-421e-84a6-2cc6931d8a55" providerId="ADAL" clId="{1C6B0115-1605-4C4F-A1D7-A4C2B754534C}" dt="2022-07-25T07:11:45.860" v="1690" actId="167"/>
          <ac:cxnSpMkLst>
            <pc:docMk/>
            <pc:sldMk cId="3764247096" sldId="2139118932"/>
            <ac:cxnSpMk id="59" creationId="{7720078F-E292-CE54-CBED-E0F4BD5DDCAF}"/>
          </ac:cxnSpMkLst>
        </pc:cxnChg>
        <pc:cxnChg chg="add mod ord">
          <ac:chgData name="Sagar Math" userId="793e6efd-7059-421e-84a6-2cc6931d8a55" providerId="ADAL" clId="{1C6B0115-1605-4C4F-A1D7-A4C2B754534C}" dt="2022-07-25T07:11:45.860" v="1690" actId="167"/>
          <ac:cxnSpMkLst>
            <pc:docMk/>
            <pc:sldMk cId="3764247096" sldId="2139118932"/>
            <ac:cxnSpMk id="60" creationId="{BD91435F-EAC9-1A4E-3605-ECC511C592B3}"/>
          </ac:cxnSpMkLst>
        </pc:cxnChg>
        <pc:cxnChg chg="add del mod">
          <ac:chgData name="Sagar Math" userId="793e6efd-7059-421e-84a6-2cc6931d8a55" providerId="ADAL" clId="{1C6B0115-1605-4C4F-A1D7-A4C2B754534C}" dt="2022-07-25T07:12:05.025" v="1692" actId="478"/>
          <ac:cxnSpMkLst>
            <pc:docMk/>
            <pc:sldMk cId="3764247096" sldId="2139118932"/>
            <ac:cxnSpMk id="62" creationId="{7F5039CE-4BBE-E27D-A09D-BBC4AB1EB3AA}"/>
          </ac:cxnSpMkLst>
        </pc:cxnChg>
        <pc:cxnChg chg="add del mod">
          <ac:chgData name="Sagar Math" userId="793e6efd-7059-421e-84a6-2cc6931d8a55" providerId="ADAL" clId="{1C6B0115-1605-4C4F-A1D7-A4C2B754534C}" dt="2022-07-25T07:12:05.025" v="1692" actId="478"/>
          <ac:cxnSpMkLst>
            <pc:docMk/>
            <pc:sldMk cId="3764247096" sldId="2139118932"/>
            <ac:cxnSpMk id="63" creationId="{3778BAE1-E10F-5D1A-F43C-A2F6934C6300}"/>
          </ac:cxnSpMkLst>
        </pc:cxnChg>
        <pc:cxnChg chg="mod">
          <ac:chgData name="Sagar Math" userId="793e6efd-7059-421e-84a6-2cc6931d8a55" providerId="ADAL" clId="{1C6B0115-1605-4C4F-A1D7-A4C2B754534C}" dt="2022-07-25T07:08:30.229" v="1442" actId="1035"/>
          <ac:cxnSpMkLst>
            <pc:docMk/>
            <pc:sldMk cId="3764247096" sldId="2139118932"/>
            <ac:cxnSpMk id="65" creationId="{9F92B6C3-A536-4721-8986-4D0EC6D2E8C8}"/>
          </ac:cxnSpMkLst>
        </pc:cxnChg>
        <pc:cxnChg chg="mod">
          <ac:chgData name="Sagar Math" userId="793e6efd-7059-421e-84a6-2cc6931d8a55" providerId="ADAL" clId="{1C6B0115-1605-4C4F-A1D7-A4C2B754534C}" dt="2022-07-25T07:08:30.229" v="1442" actId="1035"/>
          <ac:cxnSpMkLst>
            <pc:docMk/>
            <pc:sldMk cId="3764247096" sldId="2139118932"/>
            <ac:cxnSpMk id="66" creationId="{C1AC55E4-9B18-2B55-26C6-34CA46D6DE1B}"/>
          </ac:cxnSpMkLst>
        </pc:cxnChg>
        <pc:cxnChg chg="mod">
          <ac:chgData name="Sagar Math" userId="793e6efd-7059-421e-84a6-2cc6931d8a55" providerId="ADAL" clId="{1C6B0115-1605-4C4F-A1D7-A4C2B754534C}" dt="2022-07-25T07:08:30.229" v="1442" actId="1035"/>
          <ac:cxnSpMkLst>
            <pc:docMk/>
            <pc:sldMk cId="3764247096" sldId="2139118932"/>
            <ac:cxnSpMk id="67" creationId="{2B5FFF27-AB05-CD85-A4F4-D9A67FC886A9}"/>
          </ac:cxnSpMkLst>
        </pc:cxnChg>
        <pc:cxnChg chg="mod">
          <ac:chgData name="Sagar Math" userId="793e6efd-7059-421e-84a6-2cc6931d8a55" providerId="ADAL" clId="{1C6B0115-1605-4C4F-A1D7-A4C2B754534C}" dt="2022-07-25T07:08:30.229" v="1442" actId="1035"/>
          <ac:cxnSpMkLst>
            <pc:docMk/>
            <pc:sldMk cId="3764247096" sldId="2139118932"/>
            <ac:cxnSpMk id="68" creationId="{86A265DC-5300-2E0F-61BE-DC0A6427C1D7}"/>
          </ac:cxnSpMkLst>
        </pc:cxnChg>
        <pc:cxnChg chg="add del mod">
          <ac:chgData name="Sagar Math" userId="793e6efd-7059-421e-84a6-2cc6931d8a55" providerId="ADAL" clId="{1C6B0115-1605-4C4F-A1D7-A4C2B754534C}" dt="2022-07-25T07:12:05.025" v="1692" actId="478"/>
          <ac:cxnSpMkLst>
            <pc:docMk/>
            <pc:sldMk cId="3764247096" sldId="2139118932"/>
            <ac:cxnSpMk id="69" creationId="{8D94C35E-2013-4560-3401-D440358FA186}"/>
          </ac:cxnSpMkLst>
        </pc:cxnChg>
        <pc:cxnChg chg="add del mod">
          <ac:chgData name="Sagar Math" userId="793e6efd-7059-421e-84a6-2cc6931d8a55" providerId="ADAL" clId="{1C6B0115-1605-4C4F-A1D7-A4C2B754534C}" dt="2022-07-25T07:12:05.025" v="1692" actId="478"/>
          <ac:cxnSpMkLst>
            <pc:docMk/>
            <pc:sldMk cId="3764247096" sldId="2139118932"/>
            <ac:cxnSpMk id="70" creationId="{A643DF21-8322-98E8-B039-6F98A5B907CC}"/>
          </ac:cxnSpMkLst>
        </pc:cxnChg>
        <pc:cxnChg chg="add mod ord">
          <ac:chgData name="Sagar Math" userId="793e6efd-7059-421e-84a6-2cc6931d8a55" providerId="ADAL" clId="{1C6B0115-1605-4C4F-A1D7-A4C2B754534C}" dt="2022-07-25T09:01:07.242" v="2295" actId="208"/>
          <ac:cxnSpMkLst>
            <pc:docMk/>
            <pc:sldMk cId="3764247096" sldId="2139118932"/>
            <ac:cxnSpMk id="73" creationId="{05C1DC09-F891-E4F5-AF75-F79E1C763AA9}"/>
          </ac:cxnSpMkLst>
        </pc:cxnChg>
        <pc:cxnChg chg="add mod ord">
          <ac:chgData name="Sagar Math" userId="793e6efd-7059-421e-84a6-2cc6931d8a55" providerId="ADAL" clId="{1C6B0115-1605-4C4F-A1D7-A4C2B754534C}" dt="2022-07-25T09:01:25.697" v="2300" actId="167"/>
          <ac:cxnSpMkLst>
            <pc:docMk/>
            <pc:sldMk cId="3764247096" sldId="2139118932"/>
            <ac:cxnSpMk id="74" creationId="{C53D1989-73DD-E30C-E924-489000AB3A9B}"/>
          </ac:cxnSpMkLst>
        </pc:cxnChg>
        <pc:cxnChg chg="add mod ord">
          <ac:chgData name="Sagar Math" userId="793e6efd-7059-421e-84a6-2cc6931d8a55" providerId="ADAL" clId="{1C6B0115-1605-4C4F-A1D7-A4C2B754534C}" dt="2022-07-25T09:01:25.697" v="2300" actId="167"/>
          <ac:cxnSpMkLst>
            <pc:docMk/>
            <pc:sldMk cId="3764247096" sldId="2139118932"/>
            <ac:cxnSpMk id="75" creationId="{49983BCE-7390-E98D-C495-D0C3AFB44DC8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97" creationId="{05233DD0-5509-5D0C-1769-BD835E72BDDB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98" creationId="{E744F36C-5DDE-DFEC-CB0F-5C484E4C8292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99" creationId="{D598605A-2B69-1BF1-6F30-B6EFF3DFFDAB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100" creationId="{1BCEB3D9-0BD4-67E8-2C6E-C4D1EA3C135B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104" creationId="{1CD71E2A-018A-0075-7E60-4194199EBC3F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105" creationId="{1E71A795-997D-83C7-20CB-0D6544D4F2CB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106" creationId="{8D675E4E-CB9C-46C6-834D-9F63EB4E9B2E}"/>
          </ac:cxnSpMkLst>
        </pc:cxnChg>
        <pc:cxnChg chg="del">
          <ac:chgData name="Sagar Math" userId="793e6efd-7059-421e-84a6-2cc6931d8a55" providerId="ADAL" clId="{1C6B0115-1605-4C4F-A1D7-A4C2B754534C}" dt="2022-07-25T07:05:40.336" v="1370" actId="478"/>
          <ac:cxnSpMkLst>
            <pc:docMk/>
            <pc:sldMk cId="3764247096" sldId="2139118932"/>
            <ac:cxnSpMk id="107" creationId="{14865035-D594-0B09-E43A-DC81AE719164}"/>
          </ac:cxnSpMkLst>
        </pc:cxnChg>
        <pc:cxnChg chg="del">
          <ac:chgData name="Sagar Math" userId="793e6efd-7059-421e-84a6-2cc6931d8a55" providerId="ADAL" clId="{1C6B0115-1605-4C4F-A1D7-A4C2B754534C}" dt="2022-07-25T07:08:17.735" v="1399" actId="478"/>
          <ac:cxnSpMkLst>
            <pc:docMk/>
            <pc:sldMk cId="3764247096" sldId="2139118932"/>
            <ac:cxnSpMk id="108" creationId="{1513FE90-A5BD-B0FB-4799-E0127B16B2F3}"/>
          </ac:cxnSpMkLst>
        </pc:cxnChg>
        <pc:cxnChg chg="del">
          <ac:chgData name="Sagar Math" userId="793e6efd-7059-421e-84a6-2cc6931d8a55" providerId="ADAL" clId="{1C6B0115-1605-4C4F-A1D7-A4C2B754534C}" dt="2022-07-25T07:08:17.735" v="1399" actId="478"/>
          <ac:cxnSpMkLst>
            <pc:docMk/>
            <pc:sldMk cId="3764247096" sldId="2139118932"/>
            <ac:cxnSpMk id="109" creationId="{E555A8F7-E922-862A-99D4-C8D21191628A}"/>
          </ac:cxnSpMkLst>
        </pc:cxnChg>
        <pc:cxnChg chg="del">
          <ac:chgData name="Sagar Math" userId="793e6efd-7059-421e-84a6-2cc6931d8a55" providerId="ADAL" clId="{1C6B0115-1605-4C4F-A1D7-A4C2B754534C}" dt="2022-07-25T07:08:17.735" v="1399" actId="478"/>
          <ac:cxnSpMkLst>
            <pc:docMk/>
            <pc:sldMk cId="3764247096" sldId="2139118932"/>
            <ac:cxnSpMk id="110" creationId="{490E9D4A-7882-1DAE-EF42-4CD04FEED4C0}"/>
          </ac:cxnSpMkLst>
        </pc:cxnChg>
        <pc:cxnChg chg="del">
          <ac:chgData name="Sagar Math" userId="793e6efd-7059-421e-84a6-2cc6931d8a55" providerId="ADAL" clId="{1C6B0115-1605-4C4F-A1D7-A4C2B754534C}" dt="2022-07-25T07:08:17.735" v="1399" actId="478"/>
          <ac:cxnSpMkLst>
            <pc:docMk/>
            <pc:sldMk cId="3764247096" sldId="2139118932"/>
            <ac:cxnSpMk id="111" creationId="{43B1A0B6-A2EB-A874-16DD-94BD6DA27FFF}"/>
          </ac:cxnSpMkLst>
        </pc:cxnChg>
        <pc:cxnChg chg="del">
          <ac:chgData name="Sagar Math" userId="793e6efd-7059-421e-84a6-2cc6931d8a55" providerId="ADAL" clId="{1C6B0115-1605-4C4F-A1D7-A4C2B754534C}" dt="2022-07-25T07:08:17.735" v="1399" actId="478"/>
          <ac:cxnSpMkLst>
            <pc:docMk/>
            <pc:sldMk cId="3764247096" sldId="2139118932"/>
            <ac:cxnSpMk id="112" creationId="{4E2DFCC1-694E-3B75-CBBC-56D870D28003}"/>
          </ac:cxnSpMkLst>
        </pc:cxnChg>
      </pc:sldChg>
      <pc:sldChg chg="del">
        <pc:chgData name="Sagar Math" userId="793e6efd-7059-421e-84a6-2cc6931d8a55" providerId="ADAL" clId="{1C6B0115-1605-4C4F-A1D7-A4C2B754534C}" dt="2022-07-14T04:58:04.429" v="14" actId="47"/>
        <pc:sldMkLst>
          <pc:docMk/>
          <pc:sldMk cId="3984137606" sldId="2139118933"/>
        </pc:sldMkLst>
      </pc:sldChg>
      <pc:sldChg chg="delSp modSp add mod">
        <pc:chgData name="Sagar Math" userId="793e6efd-7059-421e-84a6-2cc6931d8a55" providerId="ADAL" clId="{1C6B0115-1605-4C4F-A1D7-A4C2B754534C}" dt="2022-07-25T07:43:34.083" v="2117" actId="403"/>
        <pc:sldMkLst>
          <pc:docMk/>
          <pc:sldMk cId="4209875340" sldId="2139118933"/>
        </pc:sldMkLst>
        <pc:spChg chg="mod">
          <ac:chgData name="Sagar Math" userId="793e6efd-7059-421e-84a6-2cc6931d8a55" providerId="ADAL" clId="{1C6B0115-1605-4C4F-A1D7-A4C2B754534C}" dt="2022-07-25T07:24:12.667" v="1867"/>
          <ac:spMkLst>
            <pc:docMk/>
            <pc:sldMk cId="4209875340" sldId="2139118933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24:15.144" v="1868" actId="478"/>
          <ac:spMkLst>
            <pc:docMk/>
            <pc:sldMk cId="4209875340" sldId="2139118933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3:34.083" v="2117" actId="403"/>
          <ac:spMkLst>
            <pc:docMk/>
            <pc:sldMk cId="4209875340" sldId="2139118933"/>
            <ac:spMk id="7" creationId="{C488C595-202B-B1B9-0010-4F79DB1B62A4}"/>
          </ac:spMkLst>
        </pc:spChg>
      </pc:sldChg>
      <pc:sldChg chg="delSp modSp add mod">
        <pc:chgData name="Sagar Math" userId="793e6efd-7059-421e-84a6-2cc6931d8a55" providerId="ADAL" clId="{1C6B0115-1605-4C4F-A1D7-A4C2B754534C}" dt="2022-07-25T09:05:55.391" v="2360" actId="33524"/>
        <pc:sldMkLst>
          <pc:docMk/>
          <pc:sldMk cId="2200311687" sldId="2139118934"/>
        </pc:sldMkLst>
        <pc:spChg chg="mod">
          <ac:chgData name="Sagar Math" userId="793e6efd-7059-421e-84a6-2cc6931d8a55" providerId="ADAL" clId="{1C6B0115-1605-4C4F-A1D7-A4C2B754534C}" dt="2022-07-25T08:51:31.189" v="2160" actId="20577"/>
          <ac:spMkLst>
            <pc:docMk/>
            <pc:sldMk cId="2200311687" sldId="2139118934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8:51:35.197" v="2161" actId="478"/>
          <ac:spMkLst>
            <pc:docMk/>
            <pc:sldMk cId="2200311687" sldId="2139118934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9:05:55.391" v="2360" actId="33524"/>
          <ac:spMkLst>
            <pc:docMk/>
            <pc:sldMk cId="2200311687" sldId="2139118934"/>
            <ac:spMk id="8" creationId="{68221760-F042-D8B5-83CD-2C1A9D8B611F}"/>
          </ac:spMkLst>
        </pc:spChg>
        <pc:picChg chg="mod">
          <ac:chgData name="Sagar Math" userId="793e6efd-7059-421e-84a6-2cc6931d8a55" providerId="ADAL" clId="{1C6B0115-1605-4C4F-A1D7-A4C2B754534C}" dt="2022-07-25T08:51:57.710" v="2168" actId="1076"/>
          <ac:picMkLst>
            <pc:docMk/>
            <pc:sldMk cId="2200311687" sldId="2139118934"/>
            <ac:picMk id="4" creationId="{E0E09725-B3C0-6F1A-7D39-607EFD1243FF}"/>
          </ac:picMkLst>
        </pc:picChg>
        <pc:picChg chg="mod">
          <ac:chgData name="Sagar Math" userId="793e6efd-7059-421e-84a6-2cc6931d8a55" providerId="ADAL" clId="{1C6B0115-1605-4C4F-A1D7-A4C2B754534C}" dt="2022-07-25T08:51:54.648" v="2167" actId="1076"/>
          <ac:picMkLst>
            <pc:docMk/>
            <pc:sldMk cId="2200311687" sldId="2139118934"/>
            <ac:picMk id="10" creationId="{2C6A0EA5-85EA-7620-1951-49B66C9EF862}"/>
          </ac:picMkLst>
        </pc:picChg>
      </pc:sldChg>
      <pc:sldChg chg="del">
        <pc:chgData name="Sagar Math" userId="793e6efd-7059-421e-84a6-2cc6931d8a55" providerId="ADAL" clId="{1C6B0115-1605-4C4F-A1D7-A4C2B754534C}" dt="2022-07-14T04:58:05.195" v="17" actId="47"/>
        <pc:sldMkLst>
          <pc:docMk/>
          <pc:sldMk cId="3379764825" sldId="2139118934"/>
        </pc:sldMkLst>
      </pc:sldChg>
      <pc:sldChg chg="delSp modSp add mod">
        <pc:chgData name="Sagar Math" userId="793e6efd-7059-421e-84a6-2cc6931d8a55" providerId="ADAL" clId="{1C6B0115-1605-4C4F-A1D7-A4C2B754534C}" dt="2022-07-25T07:43:14.522" v="2113" actId="1076"/>
        <pc:sldMkLst>
          <pc:docMk/>
          <pc:sldMk cId="681540560" sldId="2139118935"/>
        </pc:sldMkLst>
        <pc:spChg chg="mod">
          <ac:chgData name="Sagar Math" userId="793e6efd-7059-421e-84a6-2cc6931d8a55" providerId="ADAL" clId="{1C6B0115-1605-4C4F-A1D7-A4C2B754534C}" dt="2022-07-25T07:23:06.143" v="1797" actId="20577"/>
          <ac:spMkLst>
            <pc:docMk/>
            <pc:sldMk cId="681540560" sldId="2139118935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23:09.424" v="1798" actId="478"/>
          <ac:spMkLst>
            <pc:docMk/>
            <pc:sldMk cId="681540560" sldId="2139118935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3:10.806" v="2112" actId="403"/>
          <ac:spMkLst>
            <pc:docMk/>
            <pc:sldMk cId="681540560" sldId="2139118935"/>
            <ac:spMk id="6" creationId="{5A989F69-C9F4-B29B-0886-1F4F7FBAC2C8}"/>
          </ac:spMkLst>
        </pc:spChg>
        <pc:picChg chg="mod">
          <ac:chgData name="Sagar Math" userId="793e6efd-7059-421e-84a6-2cc6931d8a55" providerId="ADAL" clId="{1C6B0115-1605-4C4F-A1D7-A4C2B754534C}" dt="2022-07-25T07:43:14.522" v="2113" actId="1076"/>
          <ac:picMkLst>
            <pc:docMk/>
            <pc:sldMk cId="681540560" sldId="2139118935"/>
            <ac:picMk id="7" creationId="{D827D382-2CF3-8E73-7537-C31B2E1932C8}"/>
          </ac:picMkLst>
        </pc:picChg>
      </pc:sldChg>
      <pc:sldChg chg="del">
        <pc:chgData name="Sagar Math" userId="793e6efd-7059-421e-84a6-2cc6931d8a55" providerId="ADAL" clId="{1C6B0115-1605-4C4F-A1D7-A4C2B754534C}" dt="2022-07-14T04:58:05.457" v="18" actId="47"/>
        <pc:sldMkLst>
          <pc:docMk/>
          <pc:sldMk cId="2210282592" sldId="2139118936"/>
        </pc:sldMkLst>
      </pc:sldChg>
      <pc:sldChg chg="add">
        <pc:chgData name="Sagar Math" userId="793e6efd-7059-421e-84a6-2cc6931d8a55" providerId="ADAL" clId="{1C6B0115-1605-4C4F-A1D7-A4C2B754534C}" dt="2022-07-25T07:16:59.087" v="1709"/>
        <pc:sldMkLst>
          <pc:docMk/>
          <pc:sldMk cId="3176177888" sldId="2139118936"/>
        </pc:sldMkLst>
      </pc:sldChg>
      <pc:sldChg chg="add del">
        <pc:chgData name="Sagar Math" userId="793e6efd-7059-421e-84a6-2cc6931d8a55" providerId="ADAL" clId="{1C6B0115-1605-4C4F-A1D7-A4C2B754534C}" dt="2022-07-25T07:19:29.428" v="1735" actId="47"/>
        <pc:sldMkLst>
          <pc:docMk/>
          <pc:sldMk cId="550910160" sldId="2139118937"/>
        </pc:sldMkLst>
      </pc:sldChg>
      <pc:sldChg chg="del">
        <pc:chgData name="Sagar Math" userId="793e6efd-7059-421e-84a6-2cc6931d8a55" providerId="ADAL" clId="{1C6B0115-1605-4C4F-A1D7-A4C2B754534C}" dt="2022-07-14T04:58:05.825" v="19" actId="47"/>
        <pc:sldMkLst>
          <pc:docMk/>
          <pc:sldMk cId="897632423" sldId="2139118937"/>
        </pc:sldMkLst>
      </pc:sldChg>
      <pc:sldChg chg="del">
        <pc:chgData name="Sagar Math" userId="793e6efd-7059-421e-84a6-2cc6931d8a55" providerId="ADAL" clId="{1C6B0115-1605-4C4F-A1D7-A4C2B754534C}" dt="2022-07-14T04:58:06.650" v="22" actId="47"/>
        <pc:sldMkLst>
          <pc:docMk/>
          <pc:sldMk cId="1467718504" sldId="2139118938"/>
        </pc:sldMkLst>
      </pc:sldChg>
      <pc:sldChg chg="delSp modSp add mod">
        <pc:chgData name="Sagar Math" userId="793e6efd-7059-421e-84a6-2cc6931d8a55" providerId="ADAL" clId="{1C6B0115-1605-4C4F-A1D7-A4C2B754534C}" dt="2022-07-25T07:43:22.650" v="2115" actId="403"/>
        <pc:sldMkLst>
          <pc:docMk/>
          <pc:sldMk cId="538900095" sldId="2139118939"/>
        </pc:sldMkLst>
        <pc:spChg chg="mod">
          <ac:chgData name="Sagar Math" userId="793e6efd-7059-421e-84a6-2cc6931d8a55" providerId="ADAL" clId="{1C6B0115-1605-4C4F-A1D7-A4C2B754534C}" dt="2022-07-25T07:23:29.291" v="1820"/>
          <ac:spMkLst>
            <pc:docMk/>
            <pc:sldMk cId="538900095" sldId="2139118939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23:34.352" v="1821" actId="478"/>
          <ac:spMkLst>
            <pc:docMk/>
            <pc:sldMk cId="538900095" sldId="2139118939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3:22.650" v="2115" actId="403"/>
          <ac:spMkLst>
            <pc:docMk/>
            <pc:sldMk cId="538900095" sldId="2139118939"/>
            <ac:spMk id="6" creationId="{5A989F69-C9F4-B29B-0886-1F4F7FBAC2C8}"/>
          </ac:spMkLst>
        </pc:spChg>
        <pc:picChg chg="mod">
          <ac:chgData name="Sagar Math" userId="793e6efd-7059-421e-84a6-2cc6931d8a55" providerId="ADAL" clId="{1C6B0115-1605-4C4F-A1D7-A4C2B754534C}" dt="2022-07-25T07:23:52.008" v="1865" actId="1076"/>
          <ac:picMkLst>
            <pc:docMk/>
            <pc:sldMk cId="538900095" sldId="2139118939"/>
            <ac:picMk id="7" creationId="{E77252BB-980A-E0EC-3708-DC1F3662C1C6}"/>
          </ac:picMkLst>
        </pc:picChg>
        <pc:picChg chg="mod">
          <ac:chgData name="Sagar Math" userId="793e6efd-7059-421e-84a6-2cc6931d8a55" providerId="ADAL" clId="{1C6B0115-1605-4C4F-A1D7-A4C2B754534C}" dt="2022-07-25T07:23:55.018" v="1866" actId="1076"/>
          <ac:picMkLst>
            <pc:docMk/>
            <pc:sldMk cId="538900095" sldId="2139118939"/>
            <ac:picMk id="1026" creationId="{B2E13D5F-3327-4A9D-1F79-28B6469D6238}"/>
          </ac:picMkLst>
        </pc:picChg>
        <pc:picChg chg="mod">
          <ac:chgData name="Sagar Math" userId="793e6efd-7059-421e-84a6-2cc6931d8a55" providerId="ADAL" clId="{1C6B0115-1605-4C4F-A1D7-A4C2B754534C}" dt="2022-07-25T07:23:49.401" v="1864" actId="1076"/>
          <ac:picMkLst>
            <pc:docMk/>
            <pc:sldMk cId="538900095" sldId="2139118939"/>
            <ac:picMk id="1028" creationId="{F50651BF-8678-AF86-E7EE-FC615C51474F}"/>
          </ac:picMkLst>
        </pc:picChg>
      </pc:sldChg>
      <pc:sldChg chg="del">
        <pc:chgData name="Sagar Math" userId="793e6efd-7059-421e-84a6-2cc6931d8a55" providerId="ADAL" clId="{1C6B0115-1605-4C4F-A1D7-A4C2B754534C}" dt="2022-07-14T04:58:04.215" v="13" actId="47"/>
        <pc:sldMkLst>
          <pc:docMk/>
          <pc:sldMk cId="2278688090" sldId="2139118939"/>
        </pc:sldMkLst>
      </pc:sldChg>
      <pc:sldChg chg="delSp modSp add mod">
        <pc:chgData name="Sagar Math" userId="793e6efd-7059-421e-84a6-2cc6931d8a55" providerId="ADAL" clId="{1C6B0115-1605-4C4F-A1D7-A4C2B754534C}" dt="2022-07-25T07:43:48.522" v="2120" actId="14100"/>
        <pc:sldMkLst>
          <pc:docMk/>
          <pc:sldMk cId="1395977220" sldId="2139118940"/>
        </pc:sldMkLst>
        <pc:spChg chg="mod">
          <ac:chgData name="Sagar Math" userId="793e6efd-7059-421e-84a6-2cc6931d8a55" providerId="ADAL" clId="{1C6B0115-1605-4C4F-A1D7-A4C2B754534C}" dt="2022-07-25T07:24:37.502" v="1871" actId="14100"/>
          <ac:spMkLst>
            <pc:docMk/>
            <pc:sldMk cId="1395977220" sldId="2139118940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24:40.950" v="1872" actId="478"/>
          <ac:spMkLst>
            <pc:docMk/>
            <pc:sldMk cId="1395977220" sldId="2139118940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3:48.522" v="2120" actId="14100"/>
          <ac:spMkLst>
            <pc:docMk/>
            <pc:sldMk cId="1395977220" sldId="2139118940"/>
            <ac:spMk id="7" creationId="{C488C595-202B-B1B9-0010-4F79DB1B62A4}"/>
          </ac:spMkLst>
        </pc:spChg>
      </pc:sldChg>
      <pc:sldChg chg="delSp modSp add mod">
        <pc:chgData name="Sagar Math" userId="793e6efd-7059-421e-84a6-2cc6931d8a55" providerId="ADAL" clId="{1C6B0115-1605-4C4F-A1D7-A4C2B754534C}" dt="2022-07-25T07:28:26.140" v="2051" actId="403"/>
        <pc:sldMkLst>
          <pc:docMk/>
          <pc:sldMk cId="3917453503" sldId="2139118941"/>
        </pc:sldMkLst>
        <pc:spChg chg="mod">
          <ac:chgData name="Sagar Math" userId="793e6efd-7059-421e-84a6-2cc6931d8a55" providerId="ADAL" clId="{1C6B0115-1605-4C4F-A1D7-A4C2B754534C}" dt="2022-07-25T07:28:10.837" v="2013" actId="20577"/>
          <ac:spMkLst>
            <pc:docMk/>
            <pc:sldMk cId="3917453503" sldId="2139118941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28:13.959" v="2014" actId="478"/>
          <ac:spMkLst>
            <pc:docMk/>
            <pc:sldMk cId="3917453503" sldId="2139118941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28:26.140" v="2051" actId="403"/>
          <ac:spMkLst>
            <pc:docMk/>
            <pc:sldMk cId="3917453503" sldId="2139118941"/>
            <ac:spMk id="7" creationId="{C488C595-202B-B1B9-0010-4F79DB1B62A4}"/>
          </ac:spMkLst>
        </pc:spChg>
      </pc:sldChg>
      <pc:sldChg chg="delSp modSp add mod">
        <pc:chgData name="Sagar Math" userId="793e6efd-7059-421e-84a6-2cc6931d8a55" providerId="ADAL" clId="{1C6B0115-1605-4C4F-A1D7-A4C2B754534C}" dt="2022-07-25T07:44:41.734" v="2130" actId="1076"/>
        <pc:sldMkLst>
          <pc:docMk/>
          <pc:sldMk cId="3204338766" sldId="2139118942"/>
        </pc:sldMkLst>
        <pc:spChg chg="mod">
          <ac:chgData name="Sagar Math" userId="793e6efd-7059-421e-84a6-2cc6931d8a55" providerId="ADAL" clId="{1C6B0115-1605-4C4F-A1D7-A4C2B754534C}" dt="2022-07-25T07:44:17.753" v="2123"/>
          <ac:spMkLst>
            <pc:docMk/>
            <pc:sldMk cId="3204338766" sldId="2139118942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44:20.900" v="2124" actId="478"/>
          <ac:spMkLst>
            <pc:docMk/>
            <pc:sldMk cId="3204338766" sldId="2139118942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4:33.527" v="2128" actId="14100"/>
          <ac:spMkLst>
            <pc:docMk/>
            <pc:sldMk cId="3204338766" sldId="2139118942"/>
            <ac:spMk id="7" creationId="{C488C595-202B-B1B9-0010-4F79DB1B62A4}"/>
          </ac:spMkLst>
        </pc:spChg>
        <pc:graphicFrameChg chg="mod">
          <ac:chgData name="Sagar Math" userId="793e6efd-7059-421e-84a6-2cc6931d8a55" providerId="ADAL" clId="{1C6B0115-1605-4C4F-A1D7-A4C2B754534C}" dt="2022-07-25T07:44:41.734" v="2130" actId="1076"/>
          <ac:graphicFrameMkLst>
            <pc:docMk/>
            <pc:sldMk cId="3204338766" sldId="2139118942"/>
            <ac:graphicFrameMk id="4" creationId="{30BB4280-C6E9-87F0-24F5-D4834FA0FD30}"/>
          </ac:graphicFrameMkLst>
        </pc:graphicFrameChg>
        <pc:picChg chg="mod">
          <ac:chgData name="Sagar Math" userId="793e6efd-7059-421e-84a6-2cc6931d8a55" providerId="ADAL" clId="{1C6B0115-1605-4C4F-A1D7-A4C2B754534C}" dt="2022-07-25T07:44:38.482" v="2129" actId="1076"/>
          <ac:picMkLst>
            <pc:docMk/>
            <pc:sldMk cId="3204338766" sldId="2139118942"/>
            <ac:picMk id="6" creationId="{6C1E6D24-593F-9D06-8DD8-0F3E440EC400}"/>
          </ac:picMkLst>
        </pc:picChg>
      </pc:sldChg>
      <pc:sldChg chg="delSp modSp add mod">
        <pc:chgData name="Sagar Math" userId="793e6efd-7059-421e-84a6-2cc6931d8a55" providerId="ADAL" clId="{1C6B0115-1605-4C4F-A1D7-A4C2B754534C}" dt="2022-07-25T07:45:20.492" v="2138" actId="1076"/>
        <pc:sldMkLst>
          <pc:docMk/>
          <pc:sldMk cId="3667685131" sldId="2139118943"/>
        </pc:sldMkLst>
        <pc:spChg chg="mod">
          <ac:chgData name="Sagar Math" userId="793e6efd-7059-421e-84a6-2cc6931d8a55" providerId="ADAL" clId="{1C6B0115-1605-4C4F-A1D7-A4C2B754534C}" dt="2022-07-25T07:45:03.534" v="2133"/>
          <ac:spMkLst>
            <pc:docMk/>
            <pc:sldMk cId="3667685131" sldId="2139118943"/>
            <ac:spMk id="2" creationId="{0B52324A-ACC4-43D6-9A8C-19E11084E3AA}"/>
          </ac:spMkLst>
        </pc:spChg>
        <pc:spChg chg="del mod">
          <ac:chgData name="Sagar Math" userId="793e6efd-7059-421e-84a6-2cc6931d8a55" providerId="ADAL" clId="{1C6B0115-1605-4C4F-A1D7-A4C2B754534C}" dt="2022-07-25T07:45:06.383" v="2134" actId="478"/>
          <ac:spMkLst>
            <pc:docMk/>
            <pc:sldMk cId="3667685131" sldId="2139118943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5:20.492" v="2138" actId="1076"/>
          <ac:spMkLst>
            <pc:docMk/>
            <pc:sldMk cId="3667685131" sldId="2139118943"/>
            <ac:spMk id="7" creationId="{C488C595-202B-B1B9-0010-4F79DB1B62A4}"/>
          </ac:spMkLst>
        </pc:spChg>
      </pc:sldChg>
      <pc:sldChg chg="delSp modSp add mod">
        <pc:chgData name="Sagar Math" userId="793e6efd-7059-421e-84a6-2cc6931d8a55" providerId="ADAL" clId="{1C6B0115-1605-4C4F-A1D7-A4C2B754534C}" dt="2022-07-25T07:45:52.766" v="2144" actId="1076"/>
        <pc:sldMkLst>
          <pc:docMk/>
          <pc:sldMk cId="3356147790" sldId="2139118944"/>
        </pc:sldMkLst>
        <pc:spChg chg="mod">
          <ac:chgData name="Sagar Math" userId="793e6efd-7059-421e-84a6-2cc6931d8a55" providerId="ADAL" clId="{1C6B0115-1605-4C4F-A1D7-A4C2B754534C}" dt="2022-07-25T07:45:36.377" v="2139"/>
          <ac:spMkLst>
            <pc:docMk/>
            <pc:sldMk cId="3356147790" sldId="2139118944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7:45:39.604" v="2140" actId="478"/>
          <ac:spMkLst>
            <pc:docMk/>
            <pc:sldMk cId="3356147790" sldId="2139118944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7:45:52.766" v="2144" actId="1076"/>
          <ac:spMkLst>
            <pc:docMk/>
            <pc:sldMk cId="3356147790" sldId="2139118944"/>
            <ac:spMk id="7" creationId="{C488C595-202B-B1B9-0010-4F79DB1B62A4}"/>
          </ac:spMkLst>
        </pc:spChg>
      </pc:sldChg>
      <pc:sldChg chg="delSp modSp add mod">
        <pc:chgData name="Sagar Math" userId="793e6efd-7059-421e-84a6-2cc6931d8a55" providerId="ADAL" clId="{1C6B0115-1605-4C4F-A1D7-A4C2B754534C}" dt="2022-07-25T08:51:16.001" v="2153" actId="1076"/>
        <pc:sldMkLst>
          <pc:docMk/>
          <pc:sldMk cId="1361584372" sldId="2139118945"/>
        </pc:sldMkLst>
        <pc:spChg chg="mod">
          <ac:chgData name="Sagar Math" userId="793e6efd-7059-421e-84a6-2cc6931d8a55" providerId="ADAL" clId="{1C6B0115-1605-4C4F-A1D7-A4C2B754534C}" dt="2022-07-25T08:50:59.960" v="2147" actId="20577"/>
          <ac:spMkLst>
            <pc:docMk/>
            <pc:sldMk cId="1361584372" sldId="2139118945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8:51:03.880" v="2148" actId="478"/>
          <ac:spMkLst>
            <pc:docMk/>
            <pc:sldMk cId="1361584372" sldId="2139118945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8:51:16.001" v="2153" actId="1076"/>
          <ac:spMkLst>
            <pc:docMk/>
            <pc:sldMk cId="1361584372" sldId="2139118945"/>
            <ac:spMk id="7" creationId="{C488C595-202B-B1B9-0010-4F79DB1B62A4}"/>
          </ac:spMkLst>
        </pc:spChg>
      </pc:sldChg>
      <pc:sldChg chg="add del">
        <pc:chgData name="Sagar Math" userId="793e6efd-7059-421e-84a6-2cc6931d8a55" providerId="ADAL" clId="{1C6B0115-1605-4C4F-A1D7-A4C2B754534C}" dt="2022-07-25T07:19:49.191" v="1738" actId="47"/>
        <pc:sldMkLst>
          <pc:docMk/>
          <pc:sldMk cId="115302822" sldId="2139118946"/>
        </pc:sldMkLst>
      </pc:sldChg>
      <pc:sldChg chg="add del">
        <pc:chgData name="Sagar Math" userId="793e6efd-7059-421e-84a6-2cc6931d8a55" providerId="ADAL" clId="{1C6B0115-1605-4C4F-A1D7-A4C2B754534C}" dt="2022-07-25T07:20:13.093" v="1741" actId="47"/>
        <pc:sldMkLst>
          <pc:docMk/>
          <pc:sldMk cId="997518454" sldId="2139118947"/>
        </pc:sldMkLst>
      </pc:sldChg>
      <pc:sldChg chg="delSp modSp add mod">
        <pc:chgData name="Sagar Math" userId="793e6efd-7059-421e-84a6-2cc6931d8a55" providerId="ADAL" clId="{1C6B0115-1605-4C4F-A1D7-A4C2B754534C}" dt="2022-07-25T08:52:26.310" v="2187" actId="1076"/>
        <pc:sldMkLst>
          <pc:docMk/>
          <pc:sldMk cId="654519169" sldId="2139118948"/>
        </pc:sldMkLst>
        <pc:spChg chg="mod">
          <ac:chgData name="Sagar Math" userId="793e6efd-7059-421e-84a6-2cc6931d8a55" providerId="ADAL" clId="{1C6B0115-1605-4C4F-A1D7-A4C2B754534C}" dt="2022-07-25T08:52:06.528" v="2181" actId="20577"/>
          <ac:spMkLst>
            <pc:docMk/>
            <pc:sldMk cId="654519169" sldId="2139118948"/>
            <ac:spMk id="2" creationId="{0B52324A-ACC4-43D6-9A8C-19E11084E3AA}"/>
          </ac:spMkLst>
        </pc:spChg>
        <pc:spChg chg="del">
          <ac:chgData name="Sagar Math" userId="793e6efd-7059-421e-84a6-2cc6931d8a55" providerId="ADAL" clId="{1C6B0115-1605-4C4F-A1D7-A4C2B754534C}" dt="2022-07-25T08:52:10.645" v="2182" actId="478"/>
          <ac:spMkLst>
            <pc:docMk/>
            <pc:sldMk cId="654519169" sldId="2139118948"/>
            <ac:spMk id="5" creationId="{F81CC9CD-CEA5-B38B-3031-DD7B9E22B623}"/>
          </ac:spMkLst>
        </pc:spChg>
        <pc:spChg chg="mod">
          <ac:chgData name="Sagar Math" userId="793e6efd-7059-421e-84a6-2cc6931d8a55" providerId="ADAL" clId="{1C6B0115-1605-4C4F-A1D7-A4C2B754534C}" dt="2022-07-25T08:52:19.042" v="2185" actId="1076"/>
          <ac:spMkLst>
            <pc:docMk/>
            <pc:sldMk cId="654519169" sldId="2139118948"/>
            <ac:spMk id="8" creationId="{68221760-F042-D8B5-83CD-2C1A9D8B611F}"/>
          </ac:spMkLst>
        </pc:spChg>
        <pc:picChg chg="mod">
          <ac:chgData name="Sagar Math" userId="793e6efd-7059-421e-84a6-2cc6931d8a55" providerId="ADAL" clId="{1C6B0115-1605-4C4F-A1D7-A4C2B754534C}" dt="2022-07-25T08:52:26.310" v="2187" actId="1076"/>
          <ac:picMkLst>
            <pc:docMk/>
            <pc:sldMk cId="654519169" sldId="2139118948"/>
            <ac:picMk id="6" creationId="{61DE59C1-7814-19B3-59B8-EFEED1918D41}"/>
          </ac:picMkLst>
        </pc:picChg>
        <pc:picChg chg="mod">
          <ac:chgData name="Sagar Math" userId="793e6efd-7059-421e-84a6-2cc6931d8a55" providerId="ADAL" clId="{1C6B0115-1605-4C4F-A1D7-A4C2B754534C}" dt="2022-07-25T08:52:24.780" v="2186" actId="1076"/>
          <ac:picMkLst>
            <pc:docMk/>
            <pc:sldMk cId="654519169" sldId="2139118948"/>
            <ac:picMk id="7" creationId="{3FCD115A-CDA9-ACB3-2CBC-675DA8F04386}"/>
          </ac:picMkLst>
        </pc:picChg>
      </pc:sldChg>
      <pc:sldChg chg="modSp add mod">
        <pc:chgData name="Sagar Math" userId="793e6efd-7059-421e-84a6-2cc6931d8a55" providerId="ADAL" clId="{1C6B0115-1605-4C4F-A1D7-A4C2B754534C}" dt="2022-07-25T09:04:49.615" v="2353" actId="14"/>
        <pc:sldMkLst>
          <pc:docMk/>
          <pc:sldMk cId="3898821200" sldId="2139118949"/>
        </pc:sldMkLst>
        <pc:spChg chg="mod">
          <ac:chgData name="Sagar Math" userId="793e6efd-7059-421e-84a6-2cc6931d8a55" providerId="ADAL" clId="{1C6B0115-1605-4C4F-A1D7-A4C2B754534C}" dt="2022-07-25T09:04:40.563" v="2351" actId="20577"/>
          <ac:spMkLst>
            <pc:docMk/>
            <pc:sldMk cId="3898821200" sldId="2139118949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9:04:49.615" v="2353" actId="14"/>
          <ac:spMkLst>
            <pc:docMk/>
            <pc:sldMk cId="3898821200" sldId="2139118949"/>
            <ac:spMk id="4" creationId="{EF97F2F4-2CD8-41D4-A8CF-146DAACA347B}"/>
          </ac:spMkLst>
        </pc:spChg>
      </pc:sldChg>
      <pc:sldChg chg="modSp add mod">
        <pc:chgData name="Sagar Math" userId="793e6efd-7059-421e-84a6-2cc6931d8a55" providerId="ADAL" clId="{1C6B0115-1605-4C4F-A1D7-A4C2B754534C}" dt="2022-07-25T09:05:16.645" v="2357" actId="404"/>
        <pc:sldMkLst>
          <pc:docMk/>
          <pc:sldMk cId="3433098304" sldId="2139118950"/>
        </pc:sldMkLst>
        <pc:spChg chg="mod">
          <ac:chgData name="Sagar Math" userId="793e6efd-7059-421e-84a6-2cc6931d8a55" providerId="ADAL" clId="{1C6B0115-1605-4C4F-A1D7-A4C2B754534C}" dt="2022-07-25T09:05:05.852" v="2354"/>
          <ac:spMkLst>
            <pc:docMk/>
            <pc:sldMk cId="3433098304" sldId="2139118950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9:05:16.645" v="2357" actId="404"/>
          <ac:spMkLst>
            <pc:docMk/>
            <pc:sldMk cId="3433098304" sldId="2139118950"/>
            <ac:spMk id="4" creationId="{EF97F2F4-2CD8-41D4-A8CF-146DAACA347B}"/>
          </ac:spMkLst>
        </pc:spChg>
      </pc:sldChg>
      <pc:sldChg chg="add del">
        <pc:chgData name="Sagar Math" userId="793e6efd-7059-421e-84a6-2cc6931d8a55" providerId="ADAL" clId="{1C6B0115-1605-4C4F-A1D7-A4C2B754534C}" dt="2022-07-25T07:20:41.019" v="1744" actId="47"/>
        <pc:sldMkLst>
          <pc:docMk/>
          <pc:sldMk cId="1891202464" sldId="2139118951"/>
        </pc:sldMkLst>
      </pc:sldChg>
      <pc:sldChg chg="modSp add mod">
        <pc:chgData name="Sagar Math" userId="793e6efd-7059-421e-84a6-2cc6931d8a55" providerId="ADAL" clId="{1C6B0115-1605-4C4F-A1D7-A4C2B754534C}" dt="2022-07-25T07:22:56.915" v="1789" actId="20577"/>
        <pc:sldMkLst>
          <pc:docMk/>
          <pc:sldMk cId="3460347631" sldId="2139118953"/>
        </pc:sldMkLst>
        <pc:spChg chg="mod">
          <ac:chgData name="Sagar Math" userId="793e6efd-7059-421e-84a6-2cc6931d8a55" providerId="ADAL" clId="{1C6B0115-1605-4C4F-A1D7-A4C2B754534C}" dt="2022-07-25T07:22:56.915" v="1789" actId="20577"/>
          <ac:spMkLst>
            <pc:docMk/>
            <pc:sldMk cId="3460347631" sldId="2139118953"/>
            <ac:spMk id="2" creationId="{0B52324A-ACC4-43D6-9A8C-19E11084E3AA}"/>
          </ac:spMkLst>
        </pc:spChg>
      </pc:sldChg>
      <pc:sldChg chg="modSp add mod">
        <pc:chgData name="Sagar Math" userId="793e6efd-7059-421e-84a6-2cc6931d8a55" providerId="ADAL" clId="{1C6B0115-1605-4C4F-A1D7-A4C2B754534C}" dt="2022-07-25T07:29:11.110" v="2059" actId="108"/>
        <pc:sldMkLst>
          <pc:docMk/>
          <pc:sldMk cId="271961768" sldId="2139118954"/>
        </pc:sldMkLst>
        <pc:spChg chg="mod">
          <ac:chgData name="Sagar Math" userId="793e6efd-7059-421e-84a6-2cc6931d8a55" providerId="ADAL" clId="{1C6B0115-1605-4C4F-A1D7-A4C2B754534C}" dt="2022-07-25T07:29:11.110" v="2059" actId="108"/>
          <ac:spMkLst>
            <pc:docMk/>
            <pc:sldMk cId="271961768" sldId="2139118954"/>
            <ac:spMk id="4" creationId="{EF97F2F4-2CD8-41D4-A8CF-146DAACA347B}"/>
          </ac:spMkLst>
        </pc:spChg>
      </pc:sldChg>
      <pc:sldChg chg="delSp modSp add mod">
        <pc:chgData name="Sagar Math" userId="793e6efd-7059-421e-84a6-2cc6931d8a55" providerId="ADAL" clId="{1C6B0115-1605-4C4F-A1D7-A4C2B754534C}" dt="2022-07-25T07:41:45.277" v="2100" actId="1076"/>
        <pc:sldMkLst>
          <pc:docMk/>
          <pc:sldMk cId="4150071780" sldId="2139118955"/>
        </pc:sldMkLst>
        <pc:spChg chg="mod">
          <ac:chgData name="Sagar Math" userId="793e6efd-7059-421e-84a6-2cc6931d8a55" providerId="ADAL" clId="{1C6B0115-1605-4C4F-A1D7-A4C2B754534C}" dt="2022-07-25T07:26:35.079" v="1917"/>
          <ac:spMkLst>
            <pc:docMk/>
            <pc:sldMk cId="4150071780" sldId="2139118955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7:34:09.976" v="2095" actId="108"/>
          <ac:spMkLst>
            <pc:docMk/>
            <pc:sldMk cId="4150071780" sldId="2139118955"/>
            <ac:spMk id="4" creationId="{EF97F2F4-2CD8-41D4-A8CF-146DAACA347B}"/>
          </ac:spMkLst>
        </pc:spChg>
        <pc:spChg chg="del">
          <ac:chgData name="Sagar Math" userId="793e6efd-7059-421e-84a6-2cc6931d8a55" providerId="ADAL" clId="{1C6B0115-1605-4C4F-A1D7-A4C2B754534C}" dt="2022-07-25T07:26:38.235" v="1918" actId="478"/>
          <ac:spMkLst>
            <pc:docMk/>
            <pc:sldMk cId="4150071780" sldId="2139118955"/>
            <ac:spMk id="5" creationId="{F81CC9CD-CEA5-B38B-3031-DD7B9E22B623}"/>
          </ac:spMkLst>
        </pc:spChg>
        <pc:picChg chg="mod">
          <ac:chgData name="Sagar Math" userId="793e6efd-7059-421e-84a6-2cc6931d8a55" providerId="ADAL" clId="{1C6B0115-1605-4C4F-A1D7-A4C2B754534C}" dt="2022-07-25T07:41:36.290" v="2098" actId="1076"/>
          <ac:picMkLst>
            <pc:docMk/>
            <pc:sldMk cId="4150071780" sldId="2139118955"/>
            <ac:picMk id="11" creationId="{73D5A72C-267F-F32E-651B-F72D067C8A57}"/>
          </ac:picMkLst>
        </pc:picChg>
        <pc:picChg chg="mod">
          <ac:chgData name="Sagar Math" userId="793e6efd-7059-421e-84a6-2cc6931d8a55" providerId="ADAL" clId="{1C6B0115-1605-4C4F-A1D7-A4C2B754534C}" dt="2022-07-25T07:41:45.277" v="2100" actId="1076"/>
          <ac:picMkLst>
            <pc:docMk/>
            <pc:sldMk cId="4150071780" sldId="2139118955"/>
            <ac:picMk id="13" creationId="{0ED8F655-C935-1019-0F85-FD56C4BFEB6E}"/>
          </ac:picMkLst>
        </pc:picChg>
        <pc:picChg chg="mod">
          <ac:chgData name="Sagar Math" userId="793e6efd-7059-421e-84a6-2cc6931d8a55" providerId="ADAL" clId="{1C6B0115-1605-4C4F-A1D7-A4C2B754534C}" dt="2022-07-25T07:41:41.533" v="2099" actId="1076"/>
          <ac:picMkLst>
            <pc:docMk/>
            <pc:sldMk cId="4150071780" sldId="2139118955"/>
            <ac:picMk id="15" creationId="{63FB6815-8435-FFD1-7272-36F4E7F00433}"/>
          </ac:picMkLst>
        </pc:picChg>
      </pc:sldChg>
      <pc:sldChg chg="delSp modSp add mod">
        <pc:chgData name="Sagar Math" userId="793e6efd-7059-421e-84a6-2cc6931d8a55" providerId="ADAL" clId="{1C6B0115-1605-4C4F-A1D7-A4C2B754534C}" dt="2022-07-25T07:42:55.724" v="2110" actId="1076"/>
        <pc:sldMkLst>
          <pc:docMk/>
          <pc:sldMk cId="471109970" sldId="2139118956"/>
        </pc:sldMkLst>
        <pc:spChg chg="mod">
          <ac:chgData name="Sagar Math" userId="793e6efd-7059-421e-84a6-2cc6931d8a55" providerId="ADAL" clId="{1C6B0115-1605-4C4F-A1D7-A4C2B754534C}" dt="2022-07-25T07:27:00.215" v="1942"/>
          <ac:spMkLst>
            <pc:docMk/>
            <pc:sldMk cId="471109970" sldId="2139118956"/>
            <ac:spMk id="2" creationId="{0B52324A-ACC4-43D6-9A8C-19E11084E3AA}"/>
          </ac:spMkLst>
        </pc:spChg>
        <pc:spChg chg="mod">
          <ac:chgData name="Sagar Math" userId="793e6efd-7059-421e-84a6-2cc6931d8a55" providerId="ADAL" clId="{1C6B0115-1605-4C4F-A1D7-A4C2B754534C}" dt="2022-07-25T07:42:20.945" v="2103" actId="14100"/>
          <ac:spMkLst>
            <pc:docMk/>
            <pc:sldMk cId="471109970" sldId="2139118956"/>
            <ac:spMk id="4" creationId="{EF97F2F4-2CD8-41D4-A8CF-146DAACA347B}"/>
          </ac:spMkLst>
        </pc:spChg>
        <pc:spChg chg="del">
          <ac:chgData name="Sagar Math" userId="793e6efd-7059-421e-84a6-2cc6931d8a55" providerId="ADAL" clId="{1C6B0115-1605-4C4F-A1D7-A4C2B754534C}" dt="2022-07-25T07:27:03.263" v="1943" actId="478"/>
          <ac:spMkLst>
            <pc:docMk/>
            <pc:sldMk cId="471109970" sldId="2139118956"/>
            <ac:spMk id="5" creationId="{F81CC9CD-CEA5-B38B-3031-DD7B9E22B623}"/>
          </ac:spMkLst>
        </pc:spChg>
        <pc:picChg chg="mod">
          <ac:chgData name="Sagar Math" userId="793e6efd-7059-421e-84a6-2cc6931d8a55" providerId="ADAL" clId="{1C6B0115-1605-4C4F-A1D7-A4C2B754534C}" dt="2022-07-25T07:42:55.724" v="2110" actId="1076"/>
          <ac:picMkLst>
            <pc:docMk/>
            <pc:sldMk cId="471109970" sldId="2139118956"/>
            <ac:picMk id="7" creationId="{C20CC825-E6D7-1290-891C-79B6572F71F0}"/>
          </ac:picMkLst>
        </pc:picChg>
        <pc:picChg chg="mod">
          <ac:chgData name="Sagar Math" userId="793e6efd-7059-421e-84a6-2cc6931d8a55" providerId="ADAL" clId="{1C6B0115-1605-4C4F-A1D7-A4C2B754534C}" dt="2022-07-25T07:42:46.727" v="2107" actId="1076"/>
          <ac:picMkLst>
            <pc:docMk/>
            <pc:sldMk cId="471109970" sldId="2139118956"/>
            <ac:picMk id="9" creationId="{5F5CD695-98F5-D913-80FE-ECF38C6B51F1}"/>
          </ac:picMkLst>
        </pc:picChg>
        <pc:picChg chg="mod">
          <ac:chgData name="Sagar Math" userId="793e6efd-7059-421e-84a6-2cc6931d8a55" providerId="ADAL" clId="{1C6B0115-1605-4C4F-A1D7-A4C2B754534C}" dt="2022-07-25T07:42:42.088" v="2106" actId="1076"/>
          <ac:picMkLst>
            <pc:docMk/>
            <pc:sldMk cId="471109970" sldId="2139118956"/>
            <ac:picMk id="16" creationId="{277CEDAA-50D9-233D-D7E1-871B6A932DC7}"/>
          </ac:picMkLst>
        </pc:picChg>
        <pc:picChg chg="mod">
          <ac:chgData name="Sagar Math" userId="793e6efd-7059-421e-84a6-2cc6931d8a55" providerId="ADAL" clId="{1C6B0115-1605-4C4F-A1D7-A4C2B754534C}" dt="2022-07-25T07:42:42.088" v="2106" actId="1076"/>
          <ac:picMkLst>
            <pc:docMk/>
            <pc:sldMk cId="471109970" sldId="2139118956"/>
            <ac:picMk id="18" creationId="{D4D7E8FF-EFEC-EB57-DA9B-9A0C7528DAF6}"/>
          </ac:picMkLst>
        </pc:picChg>
      </pc:sldChg>
      <pc:sldChg chg="modSp new mod">
        <pc:chgData name="Sagar Math" userId="793e6efd-7059-421e-84a6-2cc6931d8a55" providerId="ADAL" clId="{1C6B0115-1605-4C4F-A1D7-A4C2B754534C}" dt="2022-07-25T07:18:46.683" v="1731" actId="20577"/>
        <pc:sldMkLst>
          <pc:docMk/>
          <pc:sldMk cId="4267048769" sldId="2139118957"/>
        </pc:sldMkLst>
        <pc:spChg chg="mod">
          <ac:chgData name="Sagar Math" userId="793e6efd-7059-421e-84a6-2cc6931d8a55" providerId="ADAL" clId="{1C6B0115-1605-4C4F-A1D7-A4C2B754534C}" dt="2022-07-25T07:18:46.683" v="1731" actId="20577"/>
          <ac:spMkLst>
            <pc:docMk/>
            <pc:sldMk cId="4267048769" sldId="2139118957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7:19:26.774" v="1734"/>
        <pc:sldMkLst>
          <pc:docMk/>
          <pc:sldMk cId="3292992005" sldId="2139118958"/>
        </pc:sldMkLst>
        <pc:spChg chg="mod">
          <ac:chgData name="Sagar Math" userId="793e6efd-7059-421e-84a6-2cc6931d8a55" providerId="ADAL" clId="{1C6B0115-1605-4C4F-A1D7-A4C2B754534C}" dt="2022-07-25T07:19:26.774" v="1734"/>
          <ac:spMkLst>
            <pc:docMk/>
            <pc:sldMk cId="3292992005" sldId="2139118958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7:27:37.615" v="1984" actId="20577"/>
        <pc:sldMkLst>
          <pc:docMk/>
          <pc:sldMk cId="2110088466" sldId="2139118959"/>
        </pc:sldMkLst>
        <pc:spChg chg="mod">
          <ac:chgData name="Sagar Math" userId="793e6efd-7059-421e-84a6-2cc6931d8a55" providerId="ADAL" clId="{1C6B0115-1605-4C4F-A1D7-A4C2B754534C}" dt="2022-07-25T07:27:37.615" v="1984" actId="20577"/>
          <ac:spMkLst>
            <pc:docMk/>
            <pc:sldMk cId="2110088466" sldId="2139118959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7:20:09.154" v="1740"/>
        <pc:sldMkLst>
          <pc:docMk/>
          <pc:sldMk cId="4037814805" sldId="2139118960"/>
        </pc:sldMkLst>
        <pc:spChg chg="mod">
          <ac:chgData name="Sagar Math" userId="793e6efd-7059-421e-84a6-2cc6931d8a55" providerId="ADAL" clId="{1C6B0115-1605-4C4F-A1D7-A4C2B754534C}" dt="2022-07-25T07:20:09.154" v="1740"/>
          <ac:spMkLst>
            <pc:docMk/>
            <pc:sldMk cId="4037814805" sldId="2139118960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7:20:38.080" v="1743"/>
        <pc:sldMkLst>
          <pc:docMk/>
          <pc:sldMk cId="751973115" sldId="2139118961"/>
        </pc:sldMkLst>
        <pc:spChg chg="mod">
          <ac:chgData name="Sagar Math" userId="793e6efd-7059-421e-84a6-2cc6931d8a55" providerId="ADAL" clId="{1C6B0115-1605-4C4F-A1D7-A4C2B754534C}" dt="2022-07-25T07:20:38.080" v="1743"/>
          <ac:spMkLst>
            <pc:docMk/>
            <pc:sldMk cId="751973115" sldId="2139118961"/>
            <ac:spMk id="3" creationId="{5F6DAAF8-0630-0F6E-217C-483C0F4327D9}"/>
          </ac:spMkLst>
        </pc:spChg>
      </pc:sldChg>
      <pc:sldChg chg="modSp add del mod ord">
        <pc:chgData name="Sagar Math" userId="793e6efd-7059-421e-84a6-2cc6931d8a55" providerId="ADAL" clId="{1C6B0115-1605-4C4F-A1D7-A4C2B754534C}" dt="2022-07-25T08:54:49.266" v="2275" actId="47"/>
        <pc:sldMkLst>
          <pc:docMk/>
          <pc:sldMk cId="499940440" sldId="2139118962"/>
        </pc:sldMkLst>
        <pc:spChg chg="mod">
          <ac:chgData name="Sagar Math" userId="793e6efd-7059-421e-84a6-2cc6931d8a55" providerId="ADAL" clId="{1C6B0115-1605-4C4F-A1D7-A4C2B754534C}" dt="2022-07-25T07:43:56.284" v="2122" actId="403"/>
          <ac:spMkLst>
            <pc:docMk/>
            <pc:sldMk cId="499940440" sldId="2139118962"/>
            <ac:spMk id="4" creationId="{EF97F2F4-2CD8-41D4-A8CF-146DAACA347B}"/>
          </ac:spMkLst>
        </pc:spChg>
      </pc:sldChg>
      <pc:sldChg chg="modSp add mod">
        <pc:chgData name="Sagar Math" userId="793e6efd-7059-421e-84a6-2cc6931d8a55" providerId="ADAL" clId="{1C6B0115-1605-4C4F-A1D7-A4C2B754534C}" dt="2022-07-25T07:22:03.733" v="1766" actId="20577"/>
        <pc:sldMkLst>
          <pc:docMk/>
          <pc:sldMk cId="2130733516" sldId="2139118963"/>
        </pc:sldMkLst>
        <pc:spChg chg="mod">
          <ac:chgData name="Sagar Math" userId="793e6efd-7059-421e-84a6-2cc6931d8a55" providerId="ADAL" clId="{1C6B0115-1605-4C4F-A1D7-A4C2B754534C}" dt="2022-07-25T07:22:03.733" v="1766" actId="20577"/>
          <ac:spMkLst>
            <pc:docMk/>
            <pc:sldMk cId="2130733516" sldId="2139118963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7:22:48.105" v="1788" actId="20577"/>
        <pc:sldMkLst>
          <pc:docMk/>
          <pc:sldMk cId="964738694" sldId="2139118964"/>
        </pc:sldMkLst>
        <pc:spChg chg="mod">
          <ac:chgData name="Sagar Math" userId="793e6efd-7059-421e-84a6-2cc6931d8a55" providerId="ADAL" clId="{1C6B0115-1605-4C4F-A1D7-A4C2B754534C}" dt="2022-07-25T07:22:48.105" v="1788" actId="20577"/>
          <ac:spMkLst>
            <pc:docMk/>
            <pc:sldMk cId="964738694" sldId="2139118964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8:53:40.141" v="2212" actId="20577"/>
        <pc:sldMkLst>
          <pc:docMk/>
          <pc:sldMk cId="3049611896" sldId="2139118965"/>
        </pc:sldMkLst>
        <pc:spChg chg="mod">
          <ac:chgData name="Sagar Math" userId="793e6efd-7059-421e-84a6-2cc6931d8a55" providerId="ADAL" clId="{1C6B0115-1605-4C4F-A1D7-A4C2B754534C}" dt="2022-07-25T08:53:40.141" v="2212" actId="20577"/>
          <ac:spMkLst>
            <pc:docMk/>
            <pc:sldMk cId="3049611896" sldId="2139118965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8:54:11.673" v="2241" actId="20577"/>
        <pc:sldMkLst>
          <pc:docMk/>
          <pc:sldMk cId="113641263" sldId="2139118966"/>
        </pc:sldMkLst>
        <pc:spChg chg="mod">
          <ac:chgData name="Sagar Math" userId="793e6efd-7059-421e-84a6-2cc6931d8a55" providerId="ADAL" clId="{1C6B0115-1605-4C4F-A1D7-A4C2B754534C}" dt="2022-07-25T08:54:11.673" v="2241" actId="20577"/>
          <ac:spMkLst>
            <pc:docMk/>
            <pc:sldMk cId="113641263" sldId="2139118966"/>
            <ac:spMk id="3" creationId="{5F6DAAF8-0630-0F6E-217C-483C0F4327D9}"/>
          </ac:spMkLst>
        </pc:spChg>
      </pc:sldChg>
      <pc:sldChg chg="modSp add mod">
        <pc:chgData name="Sagar Math" userId="793e6efd-7059-421e-84a6-2cc6931d8a55" providerId="ADAL" clId="{1C6B0115-1605-4C4F-A1D7-A4C2B754534C}" dt="2022-07-25T08:54:39.281" v="2274" actId="20577"/>
        <pc:sldMkLst>
          <pc:docMk/>
          <pc:sldMk cId="3260857451" sldId="2139118967"/>
        </pc:sldMkLst>
        <pc:spChg chg="mod">
          <ac:chgData name="Sagar Math" userId="793e6efd-7059-421e-84a6-2cc6931d8a55" providerId="ADAL" clId="{1C6B0115-1605-4C4F-A1D7-A4C2B754534C}" dt="2022-07-25T08:54:39.281" v="2274" actId="20577"/>
          <ac:spMkLst>
            <pc:docMk/>
            <pc:sldMk cId="3260857451" sldId="2139118967"/>
            <ac:spMk id="3" creationId="{5F6DAAF8-0630-0F6E-217C-483C0F4327D9}"/>
          </ac:spMkLst>
        </pc:spChg>
      </pc:sldChg>
    </pc:docChg>
  </pc:docChgLst>
  <pc:docChgLst>
    <pc:chgData name="Sagar Math" userId="S::sagar.math@blend360.com::793e6efd-7059-421e-84a6-2cc6931d8a55" providerId="AD" clId="Web-{A63B962F-50E3-4AB3-C824-8A2452F709ED}"/>
    <pc:docChg chg="delSld modSld">
      <pc:chgData name="Sagar Math" userId="S::sagar.math@blend360.com::793e6efd-7059-421e-84a6-2cc6931d8a55" providerId="AD" clId="Web-{A63B962F-50E3-4AB3-C824-8A2452F709ED}" dt="2022-12-06T08:30:26.280" v="27" actId="14100"/>
      <pc:docMkLst>
        <pc:docMk/>
      </pc:docMkLst>
      <pc:sldChg chg="modSp">
        <pc:chgData name="Sagar Math" userId="S::sagar.math@blend360.com::793e6efd-7059-421e-84a6-2cc6931d8a55" providerId="AD" clId="Web-{A63B962F-50E3-4AB3-C824-8A2452F709ED}" dt="2022-12-06T08:30:26.280" v="27" actId="14100"/>
        <pc:sldMkLst>
          <pc:docMk/>
          <pc:sldMk cId="1868021847" sldId="2139118879"/>
        </pc:sldMkLst>
        <pc:spChg chg="mod">
          <ac:chgData name="Sagar Math" userId="S::sagar.math@blend360.com::793e6efd-7059-421e-84a6-2cc6931d8a55" providerId="AD" clId="Web-{A63B962F-50E3-4AB3-C824-8A2452F709ED}" dt="2022-12-06T08:30:26.280" v="27" actId="14100"/>
          <ac:spMkLst>
            <pc:docMk/>
            <pc:sldMk cId="1868021847" sldId="2139118879"/>
            <ac:spMk id="5" creationId="{7C7A144D-011B-EC41-8EAC-FB5529129238}"/>
          </ac:spMkLst>
        </pc:spChg>
      </pc:sldChg>
      <pc:sldChg chg="del">
        <pc:chgData name="Sagar Math" userId="S::sagar.math@blend360.com::793e6efd-7059-421e-84a6-2cc6931d8a55" providerId="AD" clId="Web-{A63B962F-50E3-4AB3-C824-8A2452F709ED}" dt="2022-12-06T08:29:21.778" v="0"/>
        <pc:sldMkLst>
          <pc:docMk/>
          <pc:sldMk cId="403015130" sldId="2139118919"/>
        </pc:sldMkLst>
      </pc:sldChg>
      <pc:sldChg chg="del">
        <pc:chgData name="Sagar Math" userId="S::sagar.math@blend360.com::793e6efd-7059-421e-84a6-2cc6931d8a55" providerId="AD" clId="Web-{A63B962F-50E3-4AB3-C824-8A2452F709ED}" dt="2022-12-06T08:29:25.059" v="3"/>
        <pc:sldMkLst>
          <pc:docMk/>
          <pc:sldMk cId="2021627788" sldId="2139118920"/>
        </pc:sldMkLst>
      </pc:sldChg>
      <pc:sldChg chg="del">
        <pc:chgData name="Sagar Math" userId="S::sagar.math@blend360.com::793e6efd-7059-421e-84a6-2cc6931d8a55" providerId="AD" clId="Web-{A63B962F-50E3-4AB3-C824-8A2452F709ED}" dt="2022-12-06T08:29:25.981" v="4"/>
        <pc:sldMkLst>
          <pc:docMk/>
          <pc:sldMk cId="2705230515" sldId="2139118921"/>
        </pc:sldMkLst>
      </pc:sldChg>
      <pc:sldChg chg="del">
        <pc:chgData name="Sagar Math" userId="S::sagar.math@blend360.com::793e6efd-7059-421e-84a6-2cc6931d8a55" providerId="AD" clId="Web-{A63B962F-50E3-4AB3-C824-8A2452F709ED}" dt="2022-12-06T08:29:27.075" v="5"/>
        <pc:sldMkLst>
          <pc:docMk/>
          <pc:sldMk cId="2948637856" sldId="2139118922"/>
        </pc:sldMkLst>
      </pc:sldChg>
      <pc:sldChg chg="del">
        <pc:chgData name="Sagar Math" userId="S::sagar.math@blend360.com::793e6efd-7059-421e-84a6-2cc6931d8a55" providerId="AD" clId="Web-{A63B962F-50E3-4AB3-C824-8A2452F709ED}" dt="2022-12-06T08:29:27.997" v="6"/>
        <pc:sldMkLst>
          <pc:docMk/>
          <pc:sldMk cId="2348000547" sldId="2139118923"/>
        </pc:sldMkLst>
      </pc:sldChg>
      <pc:sldChg chg="del">
        <pc:chgData name="Sagar Math" userId="S::sagar.math@blend360.com::793e6efd-7059-421e-84a6-2cc6931d8a55" providerId="AD" clId="Web-{A63B962F-50E3-4AB3-C824-8A2452F709ED}" dt="2022-12-06T08:29:28.184" v="7"/>
        <pc:sldMkLst>
          <pc:docMk/>
          <pc:sldMk cId="544812709" sldId="2139118924"/>
        </pc:sldMkLst>
      </pc:sldChg>
      <pc:sldChg chg="del">
        <pc:chgData name="Sagar Math" userId="S::sagar.math@blend360.com::793e6efd-7059-421e-84a6-2cc6931d8a55" providerId="AD" clId="Web-{A63B962F-50E3-4AB3-C824-8A2452F709ED}" dt="2022-12-06T08:29:28.356" v="8"/>
        <pc:sldMkLst>
          <pc:docMk/>
          <pc:sldMk cId="1990827329" sldId="2139118925"/>
        </pc:sldMkLst>
      </pc:sldChg>
      <pc:sldChg chg="del">
        <pc:chgData name="Sagar Math" userId="S::sagar.math@blend360.com::793e6efd-7059-421e-84a6-2cc6931d8a55" providerId="AD" clId="Web-{A63B962F-50E3-4AB3-C824-8A2452F709ED}" dt="2022-12-06T08:29:29.435" v="9"/>
        <pc:sldMkLst>
          <pc:docMk/>
          <pc:sldMk cId="624938271" sldId="2139118926"/>
        </pc:sldMkLst>
      </pc:sldChg>
      <pc:sldChg chg="del">
        <pc:chgData name="Sagar Math" userId="S::sagar.math@blend360.com::793e6efd-7059-421e-84a6-2cc6931d8a55" providerId="AD" clId="Web-{A63B962F-50E3-4AB3-C824-8A2452F709ED}" dt="2022-12-06T08:29:31.294" v="10"/>
        <pc:sldMkLst>
          <pc:docMk/>
          <pc:sldMk cId="169977280" sldId="2139118927"/>
        </pc:sldMkLst>
      </pc:sldChg>
      <pc:sldChg chg="del">
        <pc:chgData name="Sagar Math" userId="S::sagar.math@blend360.com::793e6efd-7059-421e-84a6-2cc6931d8a55" providerId="AD" clId="Web-{A63B962F-50E3-4AB3-C824-8A2452F709ED}" dt="2022-12-06T08:29:35.450" v="12"/>
        <pc:sldMkLst>
          <pc:docMk/>
          <pc:sldMk cId="1557340955" sldId="2139118928"/>
        </pc:sldMkLst>
      </pc:sldChg>
      <pc:sldChg chg="del">
        <pc:chgData name="Sagar Math" userId="S::sagar.math@blend360.com::793e6efd-7059-421e-84a6-2cc6931d8a55" providerId="AD" clId="Web-{A63B962F-50E3-4AB3-C824-8A2452F709ED}" dt="2022-12-06T08:29:38.060" v="13"/>
        <pc:sldMkLst>
          <pc:docMk/>
          <pc:sldMk cId="2968340259" sldId="2139118930"/>
        </pc:sldMkLst>
      </pc:sldChg>
      <pc:sldChg chg="del">
        <pc:chgData name="Sagar Math" userId="S::sagar.math@blend360.com::793e6efd-7059-421e-84a6-2cc6931d8a55" providerId="AD" clId="Web-{A63B962F-50E3-4AB3-C824-8A2452F709ED}" dt="2022-12-06T08:30:18.686" v="19"/>
        <pc:sldMkLst>
          <pc:docMk/>
          <pc:sldMk cId="681540560" sldId="2139118935"/>
        </pc:sldMkLst>
      </pc:sldChg>
      <pc:sldChg chg="del">
        <pc:chgData name="Sagar Math" userId="S::sagar.math@blend360.com::793e6efd-7059-421e-84a6-2cc6931d8a55" providerId="AD" clId="Web-{A63B962F-50E3-4AB3-C824-8A2452F709ED}" dt="2022-12-06T08:30:19.592" v="20"/>
        <pc:sldMkLst>
          <pc:docMk/>
          <pc:sldMk cId="538900095" sldId="2139118939"/>
        </pc:sldMkLst>
      </pc:sldChg>
      <pc:sldChg chg="del">
        <pc:chgData name="Sagar Math" userId="S::sagar.math@blend360.com::793e6efd-7059-421e-84a6-2cc6931d8a55" providerId="AD" clId="Web-{A63B962F-50E3-4AB3-C824-8A2452F709ED}" dt="2022-12-06T08:29:41.091" v="17"/>
        <pc:sldMkLst>
          <pc:docMk/>
          <pc:sldMk cId="3460347631" sldId="2139118953"/>
        </pc:sldMkLst>
      </pc:sldChg>
      <pc:sldChg chg="del">
        <pc:chgData name="Sagar Math" userId="S::sagar.math@blend360.com::793e6efd-7059-421e-84a6-2cc6931d8a55" providerId="AD" clId="Web-{A63B962F-50E3-4AB3-C824-8A2452F709ED}" dt="2022-12-06T08:29:23.669" v="1"/>
        <pc:sldMkLst>
          <pc:docMk/>
          <pc:sldMk cId="271961768" sldId="2139118954"/>
        </pc:sldMkLst>
      </pc:sldChg>
      <pc:sldChg chg="del">
        <pc:chgData name="Sagar Math" userId="S::sagar.math@blend360.com::793e6efd-7059-421e-84a6-2cc6931d8a55" providerId="AD" clId="Web-{A63B962F-50E3-4AB3-C824-8A2452F709ED}" dt="2022-12-06T08:29:38.732" v="14"/>
        <pc:sldMkLst>
          <pc:docMk/>
          <pc:sldMk cId="4150071780" sldId="2139118955"/>
        </pc:sldMkLst>
      </pc:sldChg>
      <pc:sldChg chg="del">
        <pc:chgData name="Sagar Math" userId="S::sagar.math@blend360.com::793e6efd-7059-421e-84a6-2cc6931d8a55" providerId="AD" clId="Web-{A63B962F-50E3-4AB3-C824-8A2452F709ED}" dt="2022-12-06T08:29:39.560" v="15"/>
        <pc:sldMkLst>
          <pc:docMk/>
          <pc:sldMk cId="471109970" sldId="2139118956"/>
        </pc:sldMkLst>
      </pc:sldChg>
      <pc:sldChg chg="del">
        <pc:chgData name="Sagar Math" userId="S::sagar.math@blend360.com::793e6efd-7059-421e-84a6-2cc6931d8a55" providerId="AD" clId="Web-{A63B962F-50E3-4AB3-C824-8A2452F709ED}" dt="2022-12-06T08:29:23.919" v="2"/>
        <pc:sldMkLst>
          <pc:docMk/>
          <pc:sldMk cId="4267048769" sldId="2139118957"/>
        </pc:sldMkLst>
      </pc:sldChg>
      <pc:sldChg chg="del">
        <pc:chgData name="Sagar Math" userId="S::sagar.math@blend360.com::793e6efd-7059-421e-84a6-2cc6931d8a55" providerId="AD" clId="Web-{A63B962F-50E3-4AB3-C824-8A2452F709ED}" dt="2022-12-06T08:29:33.622" v="11"/>
        <pc:sldMkLst>
          <pc:docMk/>
          <pc:sldMk cId="3292992005" sldId="2139118958"/>
        </pc:sldMkLst>
      </pc:sldChg>
      <pc:sldChg chg="del">
        <pc:chgData name="Sagar Math" userId="S::sagar.math@blend360.com::793e6efd-7059-421e-84a6-2cc6931d8a55" providerId="AD" clId="Web-{A63B962F-50E3-4AB3-C824-8A2452F709ED}" dt="2022-12-06T08:29:40.232" v="16"/>
        <pc:sldMkLst>
          <pc:docMk/>
          <pc:sldMk cId="2130733516" sldId="2139118963"/>
        </pc:sldMkLst>
      </pc:sldChg>
      <pc:sldChg chg="del">
        <pc:chgData name="Sagar Math" userId="S::sagar.math@blend360.com::793e6efd-7059-421e-84a6-2cc6931d8a55" providerId="AD" clId="Web-{A63B962F-50E3-4AB3-C824-8A2452F709ED}" dt="2022-12-06T08:30:18.030" v="18"/>
        <pc:sldMkLst>
          <pc:docMk/>
          <pc:sldMk cId="964738694" sldId="21391189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963BA-130B-4349-888A-A05B67206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07891-DFFE-47D3-A054-56F9B161B9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F0930-1BBC-4026-9915-5B1E88529EF5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FA06-C8B5-46EB-93D7-18FA45728D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F3B5D-3FB3-49CE-8E73-A675904C3F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B45D-E7C9-4707-AC59-BBBE7838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B460120-0CF4-A443-A38B-8A0052BD07F2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E42E01E-D569-7640-A2E4-C871CF4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82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F7AC2A-0517-4133-B4B5-D94F019D6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191481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7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07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81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B5ECE-756E-4ED3-B123-1FFCA5CC6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131" y="929080"/>
            <a:ext cx="2277363" cy="1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A20BA-8C6A-47A2-A1AC-262D4CFD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131" y="929080"/>
            <a:ext cx="2277363" cy="1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8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1FEC12-843E-4967-9C53-08FA3C78C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513" y="941297"/>
            <a:ext cx="2121004" cy="972126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</p:spTree>
    <p:extLst>
      <p:ext uri="{BB962C8B-B14F-4D97-AF65-F5344CB8AC3E}">
        <p14:creationId xmlns:p14="http://schemas.microsoft.com/office/powerpoint/2010/main" val="16778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1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3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1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055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60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13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50" r:id="rId2"/>
    <p:sldLayoutId id="2147483865" r:id="rId3"/>
    <p:sldLayoutId id="2147483854" r:id="rId4"/>
    <p:sldLayoutId id="2147483847" r:id="rId5"/>
    <p:sldLayoutId id="2147483830" r:id="rId6"/>
    <p:sldLayoutId id="2147483856" r:id="rId7"/>
    <p:sldLayoutId id="2147483857" r:id="rId8"/>
    <p:sldLayoutId id="2147483863" r:id="rId9"/>
    <p:sldLayoutId id="2147483858" r:id="rId10"/>
    <p:sldLayoutId id="2147483862" r:id="rId11"/>
    <p:sldLayoutId id="2147483859" r:id="rId12"/>
    <p:sldLayoutId id="2147483860" r:id="rId13"/>
    <p:sldLayoutId id="2147483861" r:id="rId14"/>
    <p:sldLayoutId id="2147483866" r:id="rId15"/>
    <p:sldLayoutId id="21474838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02F2-725F-474A-9D9D-E28D7B2C709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88043" y="6071302"/>
            <a:ext cx="1105816" cy="506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7A144D-011B-EC41-8EAC-FB55291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49" y="2972968"/>
            <a:ext cx="5800649" cy="796916"/>
          </a:xfrm>
        </p:spPr>
        <p:txBody>
          <a:bodyPr lIns="0" tIns="45720" rIns="91440" bIns="45720" anchor="t"/>
          <a:lstStyle/>
          <a:p>
            <a:r>
              <a:rPr lang="en-US" dirty="0">
                <a:latin typeface="Calibri"/>
                <a:cs typeface="Calibri"/>
              </a:rPr>
              <a:t>Stats </a:t>
            </a:r>
            <a:r>
              <a:rPr lang="en-US">
                <a:latin typeface="Calibri"/>
                <a:cs typeface="Calibri"/>
              </a:rPr>
              <a:t>101 Session </a:t>
            </a:r>
            <a:r>
              <a:rPr lang="en-US" dirty="0">
                <a:latin typeface="Calibri"/>
                <a:cs typeface="Calibri"/>
              </a:rPr>
              <a:t>2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8AF644-AD95-AA46-95FB-83D267293B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8DBFA3-8168-694C-A8DE-BFB5351D64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A18D4-9B3B-B940-8859-F8FB46BADF33}"/>
              </a:ext>
            </a:extLst>
          </p:cNvPr>
          <p:cNvSpPr txBox="1"/>
          <p:nvPr/>
        </p:nvSpPr>
        <p:spPr>
          <a:xfrm>
            <a:off x="2655065" y="14101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1673F-EB47-9442-9AE3-3A2C2718EB30}"/>
              </a:ext>
            </a:extLst>
          </p:cNvPr>
          <p:cNvSpPr txBox="1"/>
          <p:nvPr/>
        </p:nvSpPr>
        <p:spPr>
          <a:xfrm>
            <a:off x="1597446" y="13881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968C-9D50-4D35-13F6-C239DFC7F123}"/>
              </a:ext>
            </a:extLst>
          </p:cNvPr>
          <p:cNvSpPr txBox="1"/>
          <p:nvPr/>
        </p:nvSpPr>
        <p:spPr>
          <a:xfrm>
            <a:off x="4929352" y="17867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C88207F-B5F4-4616-918B-C3EC433A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59" y="1885584"/>
            <a:ext cx="2376917" cy="11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438274"/>
            <a:ext cx="10430226" cy="4389120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>
                <a:solidFill>
                  <a:srgbClr val="333333"/>
                </a:solidFill>
                <a:effectLst/>
              </a:rPr>
              <a:t>Telephone calls arrive at an exchange according to the Poisson process at a rate λ= 2/min. Calculate the probability that exactly two calls will be received during each of the first 5 minutes of the hour.</a:t>
            </a:r>
            <a:endParaRPr lang="en-US" sz="20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438274"/>
            <a:ext cx="10430226" cy="4389120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>
                <a:solidFill>
                  <a:srgbClr val="333333"/>
                </a:solidFill>
                <a:effectLst/>
              </a:rPr>
              <a:t>Telephone calls arrive at an exchange according to the Poisson process at a rate λ= 2/min. Calculate the probability that exactly two calls will be received during each of the first 5 minutes of the hour.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Assume that “N” be the number of calls received during a 1 minute period.</a:t>
            </a: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Therefore,</a:t>
            </a: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P(N= 2) = (e</a:t>
            </a:r>
            <a:r>
              <a:rPr lang="en-US" sz="1600" b="0" i="0" baseline="30000">
                <a:solidFill>
                  <a:srgbClr val="333333"/>
                </a:solidFill>
                <a:effectLst/>
              </a:rPr>
              <a:t>-2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 2</a:t>
            </a:r>
            <a:r>
              <a:rPr lang="en-US" sz="1600" b="0" i="0" baseline="30000">
                <a:solidFill>
                  <a:srgbClr val="333333"/>
                </a:solidFill>
                <a:effectLst/>
              </a:rPr>
              <a:t>2</a:t>
            </a:r>
            <a:r>
              <a:rPr lang="en-US" sz="1600" b="0" i="0">
                <a:solidFill>
                  <a:srgbClr val="333333"/>
                </a:solidFill>
                <a:effectLst/>
              </a:rPr>
              <a:t>)/2!</a:t>
            </a: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P(N=2) = 2e</a:t>
            </a:r>
            <a:r>
              <a:rPr lang="en-US" sz="1600" b="0" i="0" baseline="30000">
                <a:solidFill>
                  <a:srgbClr val="333333"/>
                </a:solidFill>
                <a:effectLst/>
              </a:rPr>
              <a:t>-2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Now, “M” be the number of minutes among 5 minutes considered, during which exactly 2 calls will be received. Thus “M” follows a binomial distribution with parameters n=5 and p= 2e</a:t>
            </a:r>
            <a:r>
              <a:rPr lang="en-US" sz="1600" b="0" i="0" baseline="30000">
                <a:solidFill>
                  <a:srgbClr val="333333"/>
                </a:solidFill>
                <a:effectLst/>
              </a:rPr>
              <a:t>-2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P(M=5) = 32 x e</a:t>
            </a:r>
            <a:r>
              <a:rPr lang="en-US" sz="1600" b="0" i="0" baseline="30000">
                <a:solidFill>
                  <a:srgbClr val="333333"/>
                </a:solidFill>
                <a:effectLst/>
              </a:rPr>
              <a:t>-10</a:t>
            </a:r>
            <a:endParaRPr lang="en-US" sz="1600" b="0" i="0">
              <a:solidFill>
                <a:srgbClr val="333333"/>
              </a:solidFill>
              <a:effectLst/>
            </a:endParaRPr>
          </a:p>
          <a:p>
            <a:pPr algn="l"/>
            <a:r>
              <a:rPr lang="en-US" sz="1600" b="0" i="0">
                <a:solidFill>
                  <a:srgbClr val="333333"/>
                </a:solidFill>
                <a:effectLst/>
              </a:rPr>
              <a:t>P(M =5) = 0.00145, where “e” is a constant, which is approximately equal to 2.718. 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of Tests</a:t>
            </a:r>
          </a:p>
        </p:txBody>
      </p:sp>
    </p:spTree>
    <p:extLst>
      <p:ext uri="{BB962C8B-B14F-4D97-AF65-F5344CB8AC3E}">
        <p14:creationId xmlns:p14="http://schemas.microsoft.com/office/powerpoint/2010/main" val="1136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8093-A963-C613-529B-EA947F18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F921E-91C4-9210-FBAC-A04870A64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E7CB9-5BDB-6456-99FE-C4815BAD8F25}"/>
              </a:ext>
            </a:extLst>
          </p:cNvPr>
          <p:cNvSpPr txBox="1"/>
          <p:nvPr/>
        </p:nvSpPr>
        <p:spPr>
          <a:xfrm>
            <a:off x="566230" y="1304366"/>
            <a:ext cx="64050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hypothesis test is used to evaluate the results from a research study in which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 sample is selected from the population.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The treatment is administered to the sample.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After treatment, the individuals in the sample are measured.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Null: Given two sample means are equal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Alternate: Given two sample means are not equal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1 tail test vs 2 tail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Statistical significance vs Directional analysis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0FE0D0-B485-4309-9352-64DF0A05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1" y="1475550"/>
            <a:ext cx="5124777" cy="186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8DE81-7031-5730-63A7-F4617C15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743" y="3938244"/>
            <a:ext cx="4026235" cy="241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30A7-99CE-3FE7-8838-866EF667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 to a statistical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B80FE2-5063-9687-0885-35A218EF43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84970-54C0-34E3-E4BD-76B3B19B01E6}"/>
              </a:ext>
            </a:extLst>
          </p:cNvPr>
          <p:cNvSpPr txBox="1"/>
          <p:nvPr/>
        </p:nvSpPr>
        <p:spPr>
          <a:xfrm>
            <a:off x="566229" y="1304366"/>
            <a:ext cx="107504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Dataset with groups for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 –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Significance level (alpha)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Types of errors</a:t>
            </a:r>
          </a:p>
        </p:txBody>
      </p:sp>
    </p:spTree>
    <p:extLst>
      <p:ext uri="{BB962C8B-B14F-4D97-AF65-F5344CB8AC3E}">
        <p14:creationId xmlns:p14="http://schemas.microsoft.com/office/powerpoint/2010/main" val="256853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E1CA-F0C3-0202-C32C-133BBB61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98C34-F5A1-191B-E7FC-A6B6B18F4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434AA-D9E2-26BD-36BD-560DC59D9B93}"/>
              </a:ext>
            </a:extLst>
          </p:cNvPr>
          <p:cNvSpPr/>
          <p:nvPr/>
        </p:nvSpPr>
        <p:spPr>
          <a:xfrm>
            <a:off x="0" y="2909889"/>
            <a:ext cx="12192000" cy="1044140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Blood Glucose levels for obese patients have a mean of 100 with a standard deviation of 15. A researcher thinks that a diet high in raw cornstarch will have a positive or negative effect on blood glucose levels. A sample of 30 patients who have tried raw cornstarch diet have a mean glucose level of 140. Test the hypothesis for 95% confidence that the raw starch had an effect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150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E1CA-F0C3-0202-C32C-133BBB61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98C34-F5A1-191B-E7FC-A6B6B18F4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434AA-D9E2-26BD-36BD-560DC59D9B93}"/>
              </a:ext>
            </a:extLst>
          </p:cNvPr>
          <p:cNvSpPr/>
          <p:nvPr/>
        </p:nvSpPr>
        <p:spPr>
          <a:xfrm>
            <a:off x="0" y="2624577"/>
            <a:ext cx="12192000" cy="1608845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H0: Mean = 100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Ha: Mean ≠ 100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l-GR" sz="2800" dirty="0"/>
              <a:t>α</a:t>
            </a:r>
            <a:r>
              <a:rPr lang="en-US" sz="2800" dirty="0"/>
              <a:t> = 0.05 or 5%</a:t>
            </a:r>
          </a:p>
        </p:txBody>
      </p:sp>
    </p:spTree>
    <p:extLst>
      <p:ext uri="{BB962C8B-B14F-4D97-AF65-F5344CB8AC3E}">
        <p14:creationId xmlns:p14="http://schemas.microsoft.com/office/powerpoint/2010/main" val="19555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A519-C241-609F-E93E-00B0CA6D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9B0DD-E6B8-4128-8659-8A79B1923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95667B-7F27-2004-CD82-51169B3F081C}"/>
              </a:ext>
            </a:extLst>
          </p:cNvPr>
          <p:cNvSpPr txBox="1">
            <a:spLocks/>
          </p:cNvSpPr>
          <p:nvPr/>
        </p:nvSpPr>
        <p:spPr>
          <a:xfrm>
            <a:off x="232756" y="1250601"/>
            <a:ext cx="11862262" cy="5082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24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20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Z-score for 47.5% = 1.96 (taken from z table)</a:t>
            </a:r>
          </a:p>
          <a:p>
            <a:r>
              <a:rPr lang="en-US" sz="2400" dirty="0"/>
              <a:t>Test Statistic   = 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F8DE4-3359-6FDA-783B-C9C0E49386FA}"/>
              </a:ext>
            </a:extLst>
          </p:cNvPr>
          <p:cNvSpPr/>
          <p:nvPr/>
        </p:nvSpPr>
        <p:spPr>
          <a:xfrm>
            <a:off x="0" y="3981993"/>
            <a:ext cx="12192000" cy="820533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Reject Null Hypothesis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Accept Alternate Hypothesis =&gt; Mean ≠ 100 and there is a significant difference in glucose levels</a:t>
            </a:r>
          </a:p>
        </p:txBody>
      </p:sp>
      <p:pic>
        <p:nvPicPr>
          <p:cNvPr id="1026" name="Picture 2" descr="Confidence Intervals - AnalystPrep | CFA® Exam Study Notes">
            <a:extLst>
              <a:ext uri="{FF2B5EF4-FFF2-40B4-BE49-F238E27FC236}">
                <a16:creationId xmlns:a16="http://schemas.microsoft.com/office/drawing/2014/main" id="{F95B3EC5-6847-D2E4-06D6-1FED1C2C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07" y="972098"/>
            <a:ext cx="4218187" cy="248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4ECB1-9BF5-FA03-7C46-B5D11469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63" y="1626226"/>
            <a:ext cx="979642" cy="897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3A6D1C-A74A-870D-7755-2CF9A341084D}"/>
                  </a:ext>
                </a:extLst>
              </p:cNvPr>
              <p:cNvSpPr txBox="1"/>
              <p:nvPr/>
            </p:nvSpPr>
            <p:spPr>
              <a:xfrm>
                <a:off x="2424437" y="2723627"/>
                <a:ext cx="1562470" cy="6645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Autofit/>
              </a:bodyPr>
              <a:lstStyle/>
              <a:p>
                <a:pPr algn="l">
                  <a:spcBef>
                    <a:spcPts val="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spc="-5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pc="-5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140</m:t>
                        </m:r>
                        <m:r>
                          <a:rPr lang="en-US" sz="2000" i="0" spc="-5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</m:num>
                      <m:den>
                        <m:f>
                          <m:fPr>
                            <m:ctrlPr>
                              <a:rPr lang="en-US" sz="2000" i="1" spc="-5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0" spc="-5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 spc="-50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0" spc="-50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spc="-50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sz="2000" spc="-50" dirty="0">
                    <a:solidFill>
                      <a:schemeClr val="tx2"/>
                    </a:solidFill>
                    <a:latin typeface="Calibri" panose="020F0502020204030204" pitchFamily="34" charset="0"/>
                    <a:cs typeface="Segoe UI"/>
                  </a:rPr>
                  <a:t>  = 14.6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3A6D1C-A74A-870D-7755-2CF9A341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37" y="2723627"/>
                <a:ext cx="1562470" cy="664537"/>
              </a:xfrm>
              <a:prstGeom prst="rect">
                <a:avLst/>
              </a:prstGeom>
              <a:blipFill>
                <a:blip r:embed="rId4"/>
                <a:stretch>
                  <a:fillRect l="-4297" t="-1835" r="-2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8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E1CA-F0C3-0202-C32C-133BBB61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98C34-F5A1-191B-E7FC-A6B6B18F4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434AA-D9E2-26BD-36BD-560DC59D9B93}"/>
              </a:ext>
            </a:extLst>
          </p:cNvPr>
          <p:cNvSpPr/>
          <p:nvPr/>
        </p:nvSpPr>
        <p:spPr>
          <a:xfrm>
            <a:off x="0" y="2909889"/>
            <a:ext cx="12192000" cy="1044140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/>
              <a:t>H0: Higher number of reviews for a positively rated product will lead to better perceptions of the product </a:t>
            </a:r>
            <a:r>
              <a:rPr lang="en-US" sz="2800" b="1" i="1"/>
              <a:t>until a review perception threshold is reached</a:t>
            </a:r>
          </a:p>
        </p:txBody>
      </p:sp>
    </p:spTree>
    <p:extLst>
      <p:ext uri="{BB962C8B-B14F-4D97-AF65-F5344CB8AC3E}">
        <p14:creationId xmlns:p14="http://schemas.microsoft.com/office/powerpoint/2010/main" val="171983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81A3-2E9A-BF81-6524-708C3CE6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E395D-21FA-3DE8-A96B-E06EE2FB7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19</a:t>
            </a:fld>
            <a:endParaRPr lang="en-US"/>
          </a:p>
        </p:txBody>
      </p:sp>
      <p:pic>
        <p:nvPicPr>
          <p:cNvPr id="24" name="Picture 23" descr="A screenshot of a social media post with text and iron&#10;&#10;Description generated with high confidence">
            <a:extLst>
              <a:ext uri="{FF2B5EF4-FFF2-40B4-BE49-F238E27FC236}">
                <a16:creationId xmlns:a16="http://schemas.microsoft.com/office/drawing/2014/main" id="{D12C9DCC-4B09-1A53-8436-93704B33B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11" y="1848338"/>
            <a:ext cx="4979506" cy="1849455"/>
          </a:xfrm>
          <a:prstGeom prst="rect">
            <a:avLst/>
          </a:prstGeom>
        </p:spPr>
      </p:pic>
      <p:pic>
        <p:nvPicPr>
          <p:cNvPr id="25" name="Picture 24" descr="A screenshot of a social media post with text and iron&#10;&#10;Description generated with high confidence">
            <a:extLst>
              <a:ext uri="{FF2B5EF4-FFF2-40B4-BE49-F238E27FC236}">
                <a16:creationId xmlns:a16="http://schemas.microsoft.com/office/drawing/2014/main" id="{82F3DF6F-37DB-8C23-4FF9-6F1877E80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3" y="4151520"/>
            <a:ext cx="4979506" cy="1837036"/>
          </a:xfrm>
          <a:prstGeom prst="rect">
            <a:avLst/>
          </a:prstGeom>
        </p:spPr>
      </p:pic>
      <p:pic>
        <p:nvPicPr>
          <p:cNvPr id="26" name="Picture 25" descr="A screenshot of a social media post with text and iron&#10;&#10;Description generated with high confidence">
            <a:extLst>
              <a:ext uri="{FF2B5EF4-FFF2-40B4-BE49-F238E27FC236}">
                <a16:creationId xmlns:a16="http://schemas.microsoft.com/office/drawing/2014/main" id="{42E8E134-8097-7D08-1CAE-ED1C1A00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3" y="1860757"/>
            <a:ext cx="4979506" cy="1837036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19E12D2-F74A-3E6F-5771-2E7639D911A3}"/>
              </a:ext>
            </a:extLst>
          </p:cNvPr>
          <p:cNvSpPr txBox="1">
            <a:spLocks/>
          </p:cNvSpPr>
          <p:nvPr/>
        </p:nvSpPr>
        <p:spPr>
          <a:xfrm>
            <a:off x="0" y="1039339"/>
            <a:ext cx="12192000" cy="445302"/>
          </a:xfrm>
          <a:prstGeom prst="rect">
            <a:avLst/>
          </a:prstGeom>
          <a:solidFill>
            <a:srgbClr val="C7D4E5"/>
          </a:solidFill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24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20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Design: Post-test only, control group design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69D02C-A3D7-A4B8-2D85-48830DE4410C}"/>
              </a:ext>
            </a:extLst>
          </p:cNvPr>
          <p:cNvSpPr/>
          <p:nvPr/>
        </p:nvSpPr>
        <p:spPr bwMode="auto">
          <a:xfrm>
            <a:off x="401383" y="1529293"/>
            <a:ext cx="4979506" cy="323644"/>
          </a:xfrm>
          <a:prstGeom prst="rect">
            <a:avLst/>
          </a:prstGeom>
          <a:solidFill>
            <a:srgbClr val="203864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568" tIns="56896" rIns="99568" bIns="56896" spcCol="1270" anchor="ctr"/>
          <a:lstStyle/>
          <a:p>
            <a:pPr algn="ctr" defTabSz="6223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400"/>
              <a:t>Control Group: R		--	O(Willingness to Purchase)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D3A78F-6BE4-295C-5F4E-E58A4828BEBC}"/>
              </a:ext>
            </a:extLst>
          </p:cNvPr>
          <p:cNvSpPr/>
          <p:nvPr/>
        </p:nvSpPr>
        <p:spPr bwMode="auto">
          <a:xfrm>
            <a:off x="401383" y="3827876"/>
            <a:ext cx="4979506" cy="323644"/>
          </a:xfrm>
          <a:prstGeom prst="rect">
            <a:avLst/>
          </a:prstGeom>
          <a:solidFill>
            <a:srgbClr val="203864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56896" rIns="0" bIns="56896" spcCol="1270" anchor="ctr"/>
          <a:lstStyle/>
          <a:p>
            <a:pPr algn="ctr" defTabSz="6223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400"/>
              <a:t>Treatment Group: R  Medium # reviews  O(Willingness to Purchase)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484B10-6593-D2B1-E73A-518AB364C7D5}"/>
              </a:ext>
            </a:extLst>
          </p:cNvPr>
          <p:cNvSpPr/>
          <p:nvPr/>
        </p:nvSpPr>
        <p:spPr>
          <a:xfrm>
            <a:off x="3341074" y="2113499"/>
            <a:ext cx="1572567" cy="820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46AFDB-4332-CEDE-21DE-010B8474A626}"/>
              </a:ext>
            </a:extLst>
          </p:cNvPr>
          <p:cNvGrpSpPr/>
          <p:nvPr/>
        </p:nvGrpSpPr>
        <p:grpSpPr>
          <a:xfrm>
            <a:off x="6763397" y="4328211"/>
            <a:ext cx="2588688" cy="445798"/>
            <a:chOff x="7626911" y="1604"/>
            <a:chExt cx="1114496" cy="44579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3E9CC6-38B5-E3D3-4E3B-1DA20C77E0D8}"/>
                </a:ext>
              </a:extLst>
            </p:cNvPr>
            <p:cNvSpPr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  <a:solidFill>
              <a:srgbClr val="4D4E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9470AA-C2EA-1586-A5CC-929501C771D7}"/>
                </a:ext>
              </a:extLst>
            </p:cNvPr>
            <p:cNvSpPr txBox="1"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marL="0" lvl="0" indent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solidFill>
                    <a:schemeClr val="bg1"/>
                  </a:solidFill>
                </a:rPr>
                <a:t>Quality of product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D634D0-6E9B-CDC9-0B22-EAEB51BBAD89}"/>
              </a:ext>
            </a:extLst>
          </p:cNvPr>
          <p:cNvGrpSpPr/>
          <p:nvPr/>
        </p:nvGrpSpPr>
        <p:grpSpPr>
          <a:xfrm>
            <a:off x="9517482" y="4328211"/>
            <a:ext cx="2588688" cy="445798"/>
            <a:chOff x="7626911" y="1604"/>
            <a:chExt cx="1114496" cy="4457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9198CD-989E-4654-9020-1DD3631D8202}"/>
                </a:ext>
              </a:extLst>
            </p:cNvPr>
            <p:cNvSpPr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  <a:solidFill>
              <a:srgbClr val="4D4E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02F5A9-65D1-63BE-3233-995F14CBDBDA}"/>
                </a:ext>
              </a:extLst>
            </p:cNvPr>
            <p:cNvSpPr txBox="1"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marL="0" lvl="0" indent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solidFill>
                    <a:schemeClr val="bg1"/>
                  </a:solidFill>
                </a:rPr>
                <a:t>Value of product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DC888C-EAE5-B01B-DB0A-120B99E57786}"/>
              </a:ext>
            </a:extLst>
          </p:cNvPr>
          <p:cNvGrpSpPr/>
          <p:nvPr/>
        </p:nvGrpSpPr>
        <p:grpSpPr>
          <a:xfrm>
            <a:off x="6763397" y="5169996"/>
            <a:ext cx="2588688" cy="445798"/>
            <a:chOff x="7626911" y="1604"/>
            <a:chExt cx="1114496" cy="4457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C51FFF-366D-C3D4-3CFC-503622D0B591}"/>
                </a:ext>
              </a:extLst>
            </p:cNvPr>
            <p:cNvSpPr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  <a:solidFill>
              <a:srgbClr val="4D4E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A24419-3090-E760-C27E-971F79AE8E6B}"/>
                </a:ext>
              </a:extLst>
            </p:cNvPr>
            <p:cNvSpPr txBox="1"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marL="0" lvl="0" indent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solidFill>
                    <a:schemeClr val="bg1"/>
                  </a:solidFill>
                </a:rPr>
                <a:t>Confidence in product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7272EE-3741-49C0-D98B-3531534D4A3E}"/>
              </a:ext>
            </a:extLst>
          </p:cNvPr>
          <p:cNvGrpSpPr/>
          <p:nvPr/>
        </p:nvGrpSpPr>
        <p:grpSpPr>
          <a:xfrm>
            <a:off x="9517482" y="5169996"/>
            <a:ext cx="2588688" cy="445798"/>
            <a:chOff x="7626911" y="1604"/>
            <a:chExt cx="1114496" cy="44579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81559-9E18-F953-6338-4B8971F3C0DD}"/>
                </a:ext>
              </a:extLst>
            </p:cNvPr>
            <p:cNvSpPr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  <a:solidFill>
              <a:srgbClr val="4D4E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D36277-AB80-D20D-EDFB-448C06DB0DD2}"/>
                </a:ext>
              </a:extLst>
            </p:cNvPr>
            <p:cNvSpPr txBox="1"/>
            <p:nvPr/>
          </p:nvSpPr>
          <p:spPr>
            <a:xfrm>
              <a:off x="7626911" y="1604"/>
              <a:ext cx="1114496" cy="445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40640" rIns="71120" bIns="40640" numCol="1" spcCol="1270" anchor="ctr" anchorCtr="0">
              <a:noAutofit/>
            </a:bodyPr>
            <a:lstStyle/>
            <a:p>
              <a:pPr marL="0" lvl="0" indent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>
                  <a:solidFill>
                    <a:schemeClr val="bg1"/>
                  </a:solidFill>
                </a:rPr>
                <a:t>Confidence in reviews</a:t>
              </a:r>
            </a:p>
          </p:txBody>
        </p: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C14B739-1149-78A2-5282-EC0EF18BBB77}"/>
              </a:ext>
            </a:extLst>
          </p:cNvPr>
          <p:cNvSpPr txBox="1">
            <a:spLocks/>
          </p:cNvSpPr>
          <p:nvPr/>
        </p:nvSpPr>
        <p:spPr>
          <a:xfrm>
            <a:off x="6704211" y="3838790"/>
            <a:ext cx="5487789" cy="312730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Measurements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61C15-6D99-5FCA-FA28-3C32F1226D00}"/>
              </a:ext>
            </a:extLst>
          </p:cNvPr>
          <p:cNvSpPr/>
          <p:nvPr/>
        </p:nvSpPr>
        <p:spPr>
          <a:xfrm>
            <a:off x="3322020" y="4399514"/>
            <a:ext cx="1572567" cy="820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60DCBD-73DA-6D86-A274-60483F8F73D9}"/>
              </a:ext>
            </a:extLst>
          </p:cNvPr>
          <p:cNvSpPr/>
          <p:nvPr/>
        </p:nvSpPr>
        <p:spPr bwMode="auto">
          <a:xfrm>
            <a:off x="6704211" y="1528330"/>
            <a:ext cx="4979506" cy="323644"/>
          </a:xfrm>
          <a:prstGeom prst="rect">
            <a:avLst/>
          </a:prstGeom>
          <a:solidFill>
            <a:srgbClr val="203864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568" tIns="56896" rIns="99568" bIns="56896" spcCol="1270" anchor="ctr"/>
          <a:lstStyle/>
          <a:p>
            <a:pPr algn="ctr" defTabSz="6223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400"/>
              <a:t>Treatment Group: R   Low # reviews  O(Willingness to Purchase)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5B3F7F-7FE9-A08F-68D2-949F1799CAAF}"/>
              </a:ext>
            </a:extLst>
          </p:cNvPr>
          <p:cNvSpPr/>
          <p:nvPr/>
        </p:nvSpPr>
        <p:spPr>
          <a:xfrm>
            <a:off x="9624848" y="2099968"/>
            <a:ext cx="1572567" cy="820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8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78A1-D874-407F-830D-93960F2B6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A9127-E502-4E8B-B4CA-50F45D44D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sz="4400" b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32587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A519-C241-609F-E93E-00B0CA6D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9B0DD-E6B8-4128-8659-8A79B1923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95667B-7F27-2004-CD82-51169B3F081C}"/>
              </a:ext>
            </a:extLst>
          </p:cNvPr>
          <p:cNvSpPr txBox="1">
            <a:spLocks/>
          </p:cNvSpPr>
          <p:nvPr/>
        </p:nvSpPr>
        <p:spPr>
          <a:xfrm>
            <a:off x="232756" y="1277234"/>
            <a:ext cx="11862262" cy="5082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24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20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The difference in perception of reviews led to a </a:t>
            </a:r>
            <a:r>
              <a:rPr lang="en-US" sz="2400" b="1"/>
              <a:t>significant</a:t>
            </a:r>
            <a:r>
              <a:rPr lang="en-US" sz="2400"/>
              <a:t> difference in purchase intent of the product between the low review and the other groups</a:t>
            </a:r>
          </a:p>
          <a:p>
            <a:pPr lvl="1"/>
            <a:r>
              <a:rPr lang="en-US" sz="2000"/>
              <a:t>Significant difference between low # and mid # reviews (p = 0.0282)</a:t>
            </a:r>
          </a:p>
          <a:p>
            <a:pPr lvl="1"/>
            <a:r>
              <a:rPr lang="en-US" sz="2000"/>
              <a:t>Significant difference between low # and high # reviews (p = 0.0145)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F8DE4-3359-6FDA-783B-C9C0E49386FA}"/>
              </a:ext>
            </a:extLst>
          </p:cNvPr>
          <p:cNvSpPr/>
          <p:nvPr/>
        </p:nvSpPr>
        <p:spPr>
          <a:xfrm>
            <a:off x="0" y="3082821"/>
            <a:ext cx="12192000" cy="820533"/>
          </a:xfrm>
          <a:prstGeom prst="rect">
            <a:avLst/>
          </a:prstGeom>
          <a:solidFill>
            <a:srgbClr val="C7D4E5"/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/>
              <a:t>Even with a high rating of 4 stars, once a threshold of lower number of reviews was breached, the intent to purchase reduced significantly</a:t>
            </a:r>
          </a:p>
        </p:txBody>
      </p:sp>
    </p:spTree>
    <p:extLst>
      <p:ext uri="{BB962C8B-B14F-4D97-AF65-F5344CB8AC3E}">
        <p14:creationId xmlns:p14="http://schemas.microsoft.com/office/powerpoint/2010/main" val="410277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BE1A-B577-FC04-DDB5-B54361D3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Tests/ Models – Questions to 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2A68D-B876-1325-234A-E441779C5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6514-715F-EC9E-D6DA-028EB9730910}"/>
              </a:ext>
            </a:extLst>
          </p:cNvPr>
          <p:cNvSpPr txBox="1"/>
          <p:nvPr/>
        </p:nvSpPr>
        <p:spPr>
          <a:xfrm>
            <a:off x="566229" y="1304366"/>
            <a:ext cx="107504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are the variables involved?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Is one of the variables the dependent variable (Y)?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is the measurement scale of each variable: nominal, ordinal, or ratio?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89C4D2-BD71-D827-CB2E-A2D199C7A911}"/>
              </a:ext>
            </a:extLst>
          </p:cNvPr>
          <p:cNvSpPr/>
          <p:nvPr/>
        </p:nvSpPr>
        <p:spPr>
          <a:xfrm>
            <a:off x="4651054" y="2640948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Is there a dependent variable?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F8DCAB-FE9C-7E96-8455-AEF1CDC90973}"/>
              </a:ext>
            </a:extLst>
          </p:cNvPr>
          <p:cNvSpPr/>
          <p:nvPr/>
        </p:nvSpPr>
        <p:spPr>
          <a:xfrm>
            <a:off x="2188455" y="3817506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Yes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2A038B-C1BF-57BD-8302-522742334664}"/>
              </a:ext>
            </a:extLst>
          </p:cNvPr>
          <p:cNvSpPr/>
          <p:nvPr/>
        </p:nvSpPr>
        <p:spPr>
          <a:xfrm>
            <a:off x="2188455" y="4984658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Tests and models in the next slides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2C0733-1B56-860C-167C-4F60B96FC204}"/>
              </a:ext>
            </a:extLst>
          </p:cNvPr>
          <p:cNvSpPr/>
          <p:nvPr/>
        </p:nvSpPr>
        <p:spPr>
          <a:xfrm>
            <a:off x="6898980" y="3817506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No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4D06384-7F48-9ECA-AF60-44CA80FA6839}"/>
              </a:ext>
            </a:extLst>
          </p:cNvPr>
          <p:cNvSpPr/>
          <p:nvPr/>
        </p:nvSpPr>
        <p:spPr>
          <a:xfrm>
            <a:off x="5187360" y="4986337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Cluster analysis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99FC0D-648A-0F37-97DB-5CF43F269765}"/>
              </a:ext>
            </a:extLst>
          </p:cNvPr>
          <p:cNvSpPr/>
          <p:nvPr/>
        </p:nvSpPr>
        <p:spPr>
          <a:xfrm>
            <a:off x="6898980" y="4986337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Dimension reduction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F62FBE-BF95-8C04-A6C1-AA768E302E0C}"/>
              </a:ext>
            </a:extLst>
          </p:cNvPr>
          <p:cNvSpPr/>
          <p:nvPr/>
        </p:nvSpPr>
        <p:spPr>
          <a:xfrm>
            <a:off x="8620404" y="4986337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Others …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6CEE27-6A69-A05D-F3E1-D3FEEE5F7A84}"/>
              </a:ext>
            </a:extLst>
          </p:cNvPr>
          <p:cNvCxnSpPr/>
          <p:nvPr/>
        </p:nvCxnSpPr>
        <p:spPr>
          <a:xfrm>
            <a:off x="5452844" y="3424801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0B05EA-565B-A43E-9DED-0F1C0B2B113F}"/>
              </a:ext>
            </a:extLst>
          </p:cNvPr>
          <p:cNvCxnSpPr>
            <a:cxnSpLocks/>
          </p:cNvCxnSpPr>
          <p:nvPr/>
        </p:nvCxnSpPr>
        <p:spPr>
          <a:xfrm flipH="1" flipV="1">
            <a:off x="2999568" y="3649211"/>
            <a:ext cx="4827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DF0FF6-EB4B-880D-5147-1073C23A35F9}"/>
              </a:ext>
            </a:extLst>
          </p:cNvPr>
          <p:cNvCxnSpPr/>
          <p:nvPr/>
        </p:nvCxnSpPr>
        <p:spPr>
          <a:xfrm>
            <a:off x="2999568" y="3649211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4CBD2F-0A37-9BF6-FCE2-7264D73C0BA2}"/>
              </a:ext>
            </a:extLst>
          </p:cNvPr>
          <p:cNvCxnSpPr/>
          <p:nvPr/>
        </p:nvCxnSpPr>
        <p:spPr>
          <a:xfrm>
            <a:off x="7826928" y="3649770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EAFF98-E6EE-EA3E-7ACF-92742B6246F0}"/>
              </a:ext>
            </a:extLst>
          </p:cNvPr>
          <p:cNvCxnSpPr/>
          <p:nvPr/>
        </p:nvCxnSpPr>
        <p:spPr>
          <a:xfrm>
            <a:off x="2972108" y="4618898"/>
            <a:ext cx="0" cy="365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228384-0F38-E41F-A853-F47EC7F5ED73}"/>
              </a:ext>
            </a:extLst>
          </p:cNvPr>
          <p:cNvCxnSpPr/>
          <p:nvPr/>
        </p:nvCxnSpPr>
        <p:spPr>
          <a:xfrm>
            <a:off x="7808412" y="4577368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D6DFC9A-ECFF-5276-1383-3427A31CE5D9}"/>
              </a:ext>
            </a:extLst>
          </p:cNvPr>
          <p:cNvCxnSpPr>
            <a:cxnSpLocks/>
          </p:cNvCxnSpPr>
          <p:nvPr/>
        </p:nvCxnSpPr>
        <p:spPr>
          <a:xfrm flipH="1" flipV="1">
            <a:off x="5984311" y="4801778"/>
            <a:ext cx="3383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DC4317-D7F6-DAD7-FF74-D0BE8C21FFF2}"/>
              </a:ext>
            </a:extLst>
          </p:cNvPr>
          <p:cNvCxnSpPr/>
          <p:nvPr/>
        </p:nvCxnSpPr>
        <p:spPr>
          <a:xfrm>
            <a:off x="5984311" y="4801778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BB2D414-BB39-539E-8341-15E93752107A}"/>
              </a:ext>
            </a:extLst>
          </p:cNvPr>
          <p:cNvCxnSpPr/>
          <p:nvPr/>
        </p:nvCxnSpPr>
        <p:spPr>
          <a:xfrm>
            <a:off x="9377152" y="4802337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7BC86C-9A38-5614-D578-4C12980FF047}"/>
              </a:ext>
            </a:extLst>
          </p:cNvPr>
          <p:cNvCxnSpPr/>
          <p:nvPr/>
        </p:nvCxnSpPr>
        <p:spPr>
          <a:xfrm>
            <a:off x="7809808" y="4801778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8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BE1A-B577-FC04-DDB5-B54361D3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Tests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2A68D-B876-1325-234A-E441779C5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22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89C4D2-BD71-D827-CB2E-A2D199C7A911}"/>
              </a:ext>
            </a:extLst>
          </p:cNvPr>
          <p:cNvSpPr/>
          <p:nvPr/>
        </p:nvSpPr>
        <p:spPr>
          <a:xfrm>
            <a:off x="4651054" y="1080594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F8DCAB-FE9C-7E96-8455-AEF1CDC90973}"/>
              </a:ext>
            </a:extLst>
          </p:cNvPr>
          <p:cNvSpPr/>
          <p:nvPr/>
        </p:nvSpPr>
        <p:spPr>
          <a:xfrm>
            <a:off x="896551" y="2259423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Nominal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2A038B-C1BF-57BD-8302-522742334664}"/>
              </a:ext>
            </a:extLst>
          </p:cNvPr>
          <p:cNvSpPr/>
          <p:nvPr/>
        </p:nvSpPr>
        <p:spPr>
          <a:xfrm>
            <a:off x="35104" y="4053479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Chi Square test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2C0733-1B56-860C-167C-4F60B96FC204}"/>
              </a:ext>
            </a:extLst>
          </p:cNvPr>
          <p:cNvSpPr/>
          <p:nvPr/>
        </p:nvSpPr>
        <p:spPr>
          <a:xfrm>
            <a:off x="7021930" y="2259423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Ordinal or ratio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6CEE27-6A69-A05D-F3E1-D3FEEE5F7A84}"/>
              </a:ext>
            </a:extLst>
          </p:cNvPr>
          <p:cNvCxnSpPr/>
          <p:nvPr/>
        </p:nvCxnSpPr>
        <p:spPr>
          <a:xfrm>
            <a:off x="5452844" y="1864447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0B05EA-565B-A43E-9DED-0F1C0B2B113F}"/>
              </a:ext>
            </a:extLst>
          </p:cNvPr>
          <p:cNvCxnSpPr>
            <a:cxnSpLocks/>
          </p:cNvCxnSpPr>
          <p:nvPr/>
        </p:nvCxnSpPr>
        <p:spPr>
          <a:xfrm flipH="1" flipV="1">
            <a:off x="1690884" y="2088857"/>
            <a:ext cx="61264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DF0FF6-EB4B-880D-5147-1073C23A35F9}"/>
              </a:ext>
            </a:extLst>
          </p:cNvPr>
          <p:cNvCxnSpPr/>
          <p:nvPr/>
        </p:nvCxnSpPr>
        <p:spPr>
          <a:xfrm>
            <a:off x="1690884" y="2088857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4CBD2F-0A37-9BF6-FCE2-7264D73C0BA2}"/>
              </a:ext>
            </a:extLst>
          </p:cNvPr>
          <p:cNvCxnSpPr/>
          <p:nvPr/>
        </p:nvCxnSpPr>
        <p:spPr>
          <a:xfrm>
            <a:off x="7826928" y="2089416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EAFF98-E6EE-EA3E-7ACF-92742B6246F0}"/>
              </a:ext>
            </a:extLst>
          </p:cNvPr>
          <p:cNvCxnSpPr/>
          <p:nvPr/>
        </p:nvCxnSpPr>
        <p:spPr>
          <a:xfrm>
            <a:off x="793590" y="3687718"/>
            <a:ext cx="0" cy="365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B016F0-72AF-3CA7-4873-4488AE1830E4}"/>
              </a:ext>
            </a:extLst>
          </p:cNvPr>
          <p:cNvSpPr/>
          <p:nvPr/>
        </p:nvSpPr>
        <p:spPr>
          <a:xfrm>
            <a:off x="35104" y="3191091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X is nominal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ECFACD-B55F-535C-7DFF-DD93528BC896}"/>
              </a:ext>
            </a:extLst>
          </p:cNvPr>
          <p:cNvSpPr/>
          <p:nvPr/>
        </p:nvSpPr>
        <p:spPr>
          <a:xfrm>
            <a:off x="1739645" y="4053479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Switch X and 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69788-EB8B-05DF-2D23-B0CF7F6EFC4D}"/>
              </a:ext>
            </a:extLst>
          </p:cNvPr>
          <p:cNvCxnSpPr/>
          <p:nvPr/>
        </p:nvCxnSpPr>
        <p:spPr>
          <a:xfrm>
            <a:off x="2598799" y="3687718"/>
            <a:ext cx="0" cy="365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0B6E25-E3FB-D7BA-243D-8E5A735E997B}"/>
              </a:ext>
            </a:extLst>
          </p:cNvPr>
          <p:cNvSpPr/>
          <p:nvPr/>
        </p:nvSpPr>
        <p:spPr>
          <a:xfrm>
            <a:off x="1739645" y="3191091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X is ordinal or ratio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BE4888-2D2E-3750-038E-EB779C7462BC}"/>
              </a:ext>
            </a:extLst>
          </p:cNvPr>
          <p:cNvCxnSpPr/>
          <p:nvPr/>
        </p:nvCxnSpPr>
        <p:spPr>
          <a:xfrm>
            <a:off x="1699261" y="2782122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38210B-3683-8224-1D95-D97A5CF32D4E}"/>
              </a:ext>
            </a:extLst>
          </p:cNvPr>
          <p:cNvCxnSpPr>
            <a:cxnSpLocks/>
          </p:cNvCxnSpPr>
          <p:nvPr/>
        </p:nvCxnSpPr>
        <p:spPr>
          <a:xfrm flipH="1" flipV="1">
            <a:off x="781172" y="3006532"/>
            <a:ext cx="1828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41E807-58DE-5C9D-BA2F-87450FB56629}"/>
              </a:ext>
            </a:extLst>
          </p:cNvPr>
          <p:cNvCxnSpPr/>
          <p:nvPr/>
        </p:nvCxnSpPr>
        <p:spPr>
          <a:xfrm>
            <a:off x="789561" y="3006532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D13AD2-8B98-A972-4B2B-AEF72BDE30EE}"/>
              </a:ext>
            </a:extLst>
          </p:cNvPr>
          <p:cNvCxnSpPr/>
          <p:nvPr/>
        </p:nvCxnSpPr>
        <p:spPr>
          <a:xfrm>
            <a:off x="2588492" y="3007091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702EB06-4E79-77C0-24D4-43570F3FAD73}"/>
              </a:ext>
            </a:extLst>
          </p:cNvPr>
          <p:cNvSpPr/>
          <p:nvPr/>
        </p:nvSpPr>
        <p:spPr>
          <a:xfrm>
            <a:off x="4047059" y="3208975"/>
            <a:ext cx="1492474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X is nominal with 2 levels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BAF226D-4BED-21EA-B7E7-B3C67CDB8301}"/>
              </a:ext>
            </a:extLst>
          </p:cNvPr>
          <p:cNvSpPr/>
          <p:nvPr/>
        </p:nvSpPr>
        <p:spPr>
          <a:xfrm>
            <a:off x="3456260" y="4140643"/>
            <a:ext cx="1206440" cy="1756818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Normality assumed: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T test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7435FBF-9DE4-4DDE-D22C-3E7D1D053179}"/>
              </a:ext>
            </a:extLst>
          </p:cNvPr>
          <p:cNvSpPr/>
          <p:nvPr/>
        </p:nvSpPr>
        <p:spPr>
          <a:xfrm>
            <a:off x="4883964" y="4140642"/>
            <a:ext cx="1206440" cy="17568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Normality not assumed: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Mann-Whitney test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92B6C3-A536-4721-8986-4D0EC6D2E8C8}"/>
              </a:ext>
            </a:extLst>
          </p:cNvPr>
          <p:cNvCxnSpPr/>
          <p:nvPr/>
        </p:nvCxnSpPr>
        <p:spPr>
          <a:xfrm>
            <a:off x="4801635" y="3731674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AC55E4-9B18-2B55-26C6-34CA46D6DE1B}"/>
              </a:ext>
            </a:extLst>
          </p:cNvPr>
          <p:cNvCxnSpPr>
            <a:cxnSpLocks/>
          </p:cNvCxnSpPr>
          <p:nvPr/>
        </p:nvCxnSpPr>
        <p:spPr>
          <a:xfrm flipH="1" flipV="1">
            <a:off x="4051326" y="3956084"/>
            <a:ext cx="1463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5FFF27-AB05-CD85-A4F4-D9A67FC886A9}"/>
              </a:ext>
            </a:extLst>
          </p:cNvPr>
          <p:cNvCxnSpPr/>
          <p:nvPr/>
        </p:nvCxnSpPr>
        <p:spPr>
          <a:xfrm>
            <a:off x="4051326" y="3956084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A265DC-5300-2E0F-61BE-DC0A6427C1D7}"/>
              </a:ext>
            </a:extLst>
          </p:cNvPr>
          <p:cNvCxnSpPr/>
          <p:nvPr/>
        </p:nvCxnSpPr>
        <p:spPr>
          <a:xfrm>
            <a:off x="5506308" y="3956643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78E74BC-3F22-F6EE-B6AB-887161368F59}"/>
              </a:ext>
            </a:extLst>
          </p:cNvPr>
          <p:cNvSpPr/>
          <p:nvPr/>
        </p:nvSpPr>
        <p:spPr>
          <a:xfrm>
            <a:off x="7035840" y="3205952"/>
            <a:ext cx="1492474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X is nominal with 3+ levels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AF2ED59-E09C-3C39-FD74-B58CAAD78FF1}"/>
              </a:ext>
            </a:extLst>
          </p:cNvPr>
          <p:cNvSpPr/>
          <p:nvPr/>
        </p:nvSpPr>
        <p:spPr>
          <a:xfrm>
            <a:off x="6470208" y="4137620"/>
            <a:ext cx="1206440" cy="1756818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Normality assumed: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err="1"/>
              <a:t>Oneway</a:t>
            </a:r>
            <a:r>
              <a:rPr lang="en-US" sz="1600" kern="1200"/>
              <a:t> ANOVA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37130CA-B862-49E4-E332-334F1086C380}"/>
              </a:ext>
            </a:extLst>
          </p:cNvPr>
          <p:cNvSpPr/>
          <p:nvPr/>
        </p:nvSpPr>
        <p:spPr>
          <a:xfrm>
            <a:off x="7897912" y="4137619"/>
            <a:ext cx="1206440" cy="17568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Normality not assumed: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Kruskal-Wallis test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5233DD0-5509-5D0C-1769-BD835E72BDDB}"/>
              </a:ext>
            </a:extLst>
          </p:cNvPr>
          <p:cNvCxnSpPr/>
          <p:nvPr/>
        </p:nvCxnSpPr>
        <p:spPr>
          <a:xfrm>
            <a:off x="7815583" y="3728651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744F36C-5DDE-DFEC-CB0F-5C484E4C8292}"/>
              </a:ext>
            </a:extLst>
          </p:cNvPr>
          <p:cNvCxnSpPr>
            <a:cxnSpLocks/>
          </p:cNvCxnSpPr>
          <p:nvPr/>
        </p:nvCxnSpPr>
        <p:spPr>
          <a:xfrm flipH="1" flipV="1">
            <a:off x="7065274" y="3953061"/>
            <a:ext cx="1463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598605A-2B69-1BF1-6F30-B6EFF3DFFDAB}"/>
              </a:ext>
            </a:extLst>
          </p:cNvPr>
          <p:cNvCxnSpPr/>
          <p:nvPr/>
        </p:nvCxnSpPr>
        <p:spPr>
          <a:xfrm>
            <a:off x="7065274" y="3953061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BCEB3D9-0BD4-67E8-2C6E-C4D1EA3C135B}"/>
              </a:ext>
            </a:extLst>
          </p:cNvPr>
          <p:cNvCxnSpPr/>
          <p:nvPr/>
        </p:nvCxnSpPr>
        <p:spPr>
          <a:xfrm>
            <a:off x="8520256" y="3953620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65D7FC98-FB7E-DE56-AF3E-68F7470FEDBC}"/>
              </a:ext>
            </a:extLst>
          </p:cNvPr>
          <p:cNvSpPr/>
          <p:nvPr/>
        </p:nvSpPr>
        <p:spPr>
          <a:xfrm>
            <a:off x="10054779" y="3191091"/>
            <a:ext cx="148441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X is ordinal or ratio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DBD2E04-6D6D-E9D1-F456-BF1DBEED526D}"/>
              </a:ext>
            </a:extLst>
          </p:cNvPr>
          <p:cNvSpPr/>
          <p:nvPr/>
        </p:nvSpPr>
        <p:spPr>
          <a:xfrm>
            <a:off x="9489147" y="4122759"/>
            <a:ext cx="1206440" cy="1756818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otherwise: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Pearson correlation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9712718-2727-1EA5-D9BD-30A07A74D877}"/>
              </a:ext>
            </a:extLst>
          </p:cNvPr>
          <p:cNvSpPr/>
          <p:nvPr/>
        </p:nvSpPr>
        <p:spPr>
          <a:xfrm>
            <a:off x="10916851" y="4122758"/>
            <a:ext cx="1206440" cy="17568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if both ordinal:</a:t>
            </a:r>
          </a:p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Spearman correlation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D71E2A-018A-0075-7E60-4194199EBC3F}"/>
              </a:ext>
            </a:extLst>
          </p:cNvPr>
          <p:cNvCxnSpPr/>
          <p:nvPr/>
        </p:nvCxnSpPr>
        <p:spPr>
          <a:xfrm>
            <a:off x="10834522" y="3713790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71A795-997D-83C7-20CB-0D6544D4F2CB}"/>
              </a:ext>
            </a:extLst>
          </p:cNvPr>
          <p:cNvCxnSpPr>
            <a:cxnSpLocks/>
          </p:cNvCxnSpPr>
          <p:nvPr/>
        </p:nvCxnSpPr>
        <p:spPr>
          <a:xfrm flipH="1" flipV="1">
            <a:off x="10084213" y="3938200"/>
            <a:ext cx="1463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D675E4E-CB9C-46C6-834D-9F63EB4E9B2E}"/>
              </a:ext>
            </a:extLst>
          </p:cNvPr>
          <p:cNvCxnSpPr/>
          <p:nvPr/>
        </p:nvCxnSpPr>
        <p:spPr>
          <a:xfrm>
            <a:off x="10084213" y="3938200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4865035-D594-0B09-E43A-DC81AE719164}"/>
              </a:ext>
            </a:extLst>
          </p:cNvPr>
          <p:cNvCxnSpPr/>
          <p:nvPr/>
        </p:nvCxnSpPr>
        <p:spPr>
          <a:xfrm>
            <a:off x="11539195" y="3938759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13FE90-A5BD-B0FB-4799-E0127B16B2F3}"/>
              </a:ext>
            </a:extLst>
          </p:cNvPr>
          <p:cNvCxnSpPr/>
          <p:nvPr/>
        </p:nvCxnSpPr>
        <p:spPr>
          <a:xfrm>
            <a:off x="7830064" y="2782122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555A8F7-E922-862A-99D4-C8D21191628A}"/>
              </a:ext>
            </a:extLst>
          </p:cNvPr>
          <p:cNvCxnSpPr>
            <a:cxnSpLocks/>
          </p:cNvCxnSpPr>
          <p:nvPr/>
        </p:nvCxnSpPr>
        <p:spPr>
          <a:xfrm flipH="1" flipV="1">
            <a:off x="4789558" y="3006532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90E9D4A-7882-1DAE-EF42-4CD04FEED4C0}"/>
              </a:ext>
            </a:extLst>
          </p:cNvPr>
          <p:cNvCxnSpPr/>
          <p:nvPr/>
        </p:nvCxnSpPr>
        <p:spPr>
          <a:xfrm>
            <a:off x="4789558" y="3006532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3B1A0B6-A2EB-A874-16DD-94BD6DA27FFF}"/>
              </a:ext>
            </a:extLst>
          </p:cNvPr>
          <p:cNvCxnSpPr/>
          <p:nvPr/>
        </p:nvCxnSpPr>
        <p:spPr>
          <a:xfrm>
            <a:off x="10833323" y="3007091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E2DFCC1-694E-3B75-CBBC-56D870D28003}"/>
              </a:ext>
            </a:extLst>
          </p:cNvPr>
          <p:cNvCxnSpPr/>
          <p:nvPr/>
        </p:nvCxnSpPr>
        <p:spPr>
          <a:xfrm>
            <a:off x="7827770" y="3006532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44EE1D4-E6FD-FC5B-CBD9-285881C8AB5F}"/>
              </a:ext>
            </a:extLst>
          </p:cNvPr>
          <p:cNvSpPr/>
          <p:nvPr/>
        </p:nvSpPr>
        <p:spPr>
          <a:xfrm>
            <a:off x="8184780" y="6019862"/>
            <a:ext cx="2743201" cy="530204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i="1" kern="1200"/>
              <a:t>Non-Parametric Tests</a:t>
            </a:r>
          </a:p>
        </p:txBody>
      </p:sp>
    </p:spTree>
    <p:extLst>
      <p:ext uri="{BB962C8B-B14F-4D97-AF65-F5344CB8AC3E}">
        <p14:creationId xmlns:p14="http://schemas.microsoft.com/office/powerpoint/2010/main" val="16739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3D1989-73DD-E30C-E924-489000AB3A9B}"/>
              </a:ext>
            </a:extLst>
          </p:cNvPr>
          <p:cNvCxnSpPr/>
          <p:nvPr/>
        </p:nvCxnSpPr>
        <p:spPr>
          <a:xfrm>
            <a:off x="2958458" y="4115260"/>
            <a:ext cx="0" cy="4572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983BCE-7390-E98D-C495-D0C3AFB44DC8}"/>
              </a:ext>
            </a:extLst>
          </p:cNvPr>
          <p:cNvCxnSpPr/>
          <p:nvPr/>
        </p:nvCxnSpPr>
        <p:spPr>
          <a:xfrm>
            <a:off x="4434769" y="4135429"/>
            <a:ext cx="0" cy="4572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C1DC09-F891-E4F5-AF75-F79E1C763AA9}"/>
              </a:ext>
            </a:extLst>
          </p:cNvPr>
          <p:cNvCxnSpPr/>
          <p:nvPr/>
        </p:nvCxnSpPr>
        <p:spPr>
          <a:xfrm>
            <a:off x="1028699" y="4146243"/>
            <a:ext cx="0" cy="4572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EAFF98-E6EE-EA3E-7ACF-92742B6246F0}"/>
              </a:ext>
            </a:extLst>
          </p:cNvPr>
          <p:cNvCxnSpPr/>
          <p:nvPr/>
        </p:nvCxnSpPr>
        <p:spPr>
          <a:xfrm>
            <a:off x="1014212" y="297354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69788-EB8B-05DF-2D23-B0CF7F6EFC4D}"/>
              </a:ext>
            </a:extLst>
          </p:cNvPr>
          <p:cNvCxnSpPr/>
          <p:nvPr/>
        </p:nvCxnSpPr>
        <p:spPr>
          <a:xfrm>
            <a:off x="6483301" y="2976092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308206F-88B0-934F-4AF3-1554C761FAC0}"/>
              </a:ext>
            </a:extLst>
          </p:cNvPr>
          <p:cNvCxnSpPr/>
          <p:nvPr/>
        </p:nvCxnSpPr>
        <p:spPr>
          <a:xfrm>
            <a:off x="8805494" y="2986906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976973-F338-9D23-04FC-79236175CA5C}"/>
              </a:ext>
            </a:extLst>
          </p:cNvPr>
          <p:cNvCxnSpPr/>
          <p:nvPr/>
        </p:nvCxnSpPr>
        <p:spPr>
          <a:xfrm>
            <a:off x="11136692" y="2986906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EDA8430-FE72-3DB7-196A-CCC53F08FD60}"/>
              </a:ext>
            </a:extLst>
          </p:cNvPr>
          <p:cNvCxnSpPr/>
          <p:nvPr/>
        </p:nvCxnSpPr>
        <p:spPr>
          <a:xfrm>
            <a:off x="6491933" y="208885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20078F-E292-CE54-CBED-E0F4BD5DDCAF}"/>
              </a:ext>
            </a:extLst>
          </p:cNvPr>
          <p:cNvCxnSpPr/>
          <p:nvPr/>
        </p:nvCxnSpPr>
        <p:spPr>
          <a:xfrm>
            <a:off x="8789347" y="208885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91435F-EAC9-1A4E-3605-ECC511C592B3}"/>
              </a:ext>
            </a:extLst>
          </p:cNvPr>
          <p:cNvCxnSpPr/>
          <p:nvPr/>
        </p:nvCxnSpPr>
        <p:spPr>
          <a:xfrm>
            <a:off x="11109207" y="208885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BDA8E5-4BFC-54C7-4CEB-407F616F68DC}"/>
              </a:ext>
            </a:extLst>
          </p:cNvPr>
          <p:cNvCxnSpPr/>
          <p:nvPr/>
        </p:nvCxnSpPr>
        <p:spPr>
          <a:xfrm>
            <a:off x="3730122" y="2089416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CFBE1A-B577-FC04-DDB5-B54361D3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2A68D-B876-1325-234A-E441779C5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23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89C4D2-BD71-D827-CB2E-A2D199C7A911}"/>
              </a:ext>
            </a:extLst>
          </p:cNvPr>
          <p:cNvSpPr/>
          <p:nvPr/>
        </p:nvSpPr>
        <p:spPr>
          <a:xfrm>
            <a:off x="5598704" y="1080594"/>
            <a:ext cx="1622226" cy="811113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2A038B-C1BF-57BD-8302-522742334664}"/>
              </a:ext>
            </a:extLst>
          </p:cNvPr>
          <p:cNvSpPr/>
          <p:nvPr/>
        </p:nvSpPr>
        <p:spPr>
          <a:xfrm>
            <a:off x="255726" y="3421260"/>
            <a:ext cx="1622226" cy="714170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Linear Regression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6CEE27-6A69-A05D-F3E1-D3FEEE5F7A84}"/>
              </a:ext>
            </a:extLst>
          </p:cNvPr>
          <p:cNvCxnSpPr/>
          <p:nvPr/>
        </p:nvCxnSpPr>
        <p:spPr>
          <a:xfrm>
            <a:off x="6491933" y="1864447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0B05EA-565B-A43E-9DED-0F1C0B2B113F}"/>
              </a:ext>
            </a:extLst>
          </p:cNvPr>
          <p:cNvCxnSpPr>
            <a:cxnSpLocks/>
          </p:cNvCxnSpPr>
          <p:nvPr/>
        </p:nvCxnSpPr>
        <p:spPr>
          <a:xfrm flipH="1" flipV="1">
            <a:off x="1050807" y="2088857"/>
            <a:ext cx="10058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DF0FF6-EB4B-880D-5147-1073C23A35F9}"/>
              </a:ext>
            </a:extLst>
          </p:cNvPr>
          <p:cNvCxnSpPr/>
          <p:nvPr/>
        </p:nvCxnSpPr>
        <p:spPr>
          <a:xfrm>
            <a:off x="1062520" y="2089416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B016F0-72AF-3CA7-4873-4488AE1830E4}"/>
              </a:ext>
            </a:extLst>
          </p:cNvPr>
          <p:cNvSpPr/>
          <p:nvPr/>
        </p:nvSpPr>
        <p:spPr>
          <a:xfrm>
            <a:off x="255726" y="2476920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Normal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CECFACD-B55F-535C-7DFF-DD93528BC896}"/>
              </a:ext>
            </a:extLst>
          </p:cNvPr>
          <p:cNvSpPr/>
          <p:nvPr/>
        </p:nvSpPr>
        <p:spPr>
          <a:xfrm>
            <a:off x="5624147" y="3421259"/>
            <a:ext cx="1622225" cy="714170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Multinomial Regression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0B6E25-E3FB-D7BA-243D-8E5A735E997B}"/>
              </a:ext>
            </a:extLst>
          </p:cNvPr>
          <p:cNvSpPr/>
          <p:nvPr/>
        </p:nvSpPr>
        <p:spPr>
          <a:xfrm>
            <a:off x="5624147" y="2479465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Nominal with 3+ levels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702EB06-4E79-77C0-24D4-43570F3FAD73}"/>
              </a:ext>
            </a:extLst>
          </p:cNvPr>
          <p:cNvSpPr/>
          <p:nvPr/>
        </p:nvSpPr>
        <p:spPr>
          <a:xfrm>
            <a:off x="2958458" y="2491271"/>
            <a:ext cx="1492474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Nominal with 2 levels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BAF226D-4BED-21EA-B7E7-B3C67CDB8301}"/>
              </a:ext>
            </a:extLst>
          </p:cNvPr>
          <p:cNvSpPr/>
          <p:nvPr/>
        </p:nvSpPr>
        <p:spPr>
          <a:xfrm>
            <a:off x="2367659" y="3422939"/>
            <a:ext cx="1206440" cy="714170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Logistic Regression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7435FBF-9DE4-4DDE-D22C-3E7D1D053179}"/>
              </a:ext>
            </a:extLst>
          </p:cNvPr>
          <p:cNvSpPr/>
          <p:nvPr/>
        </p:nvSpPr>
        <p:spPr>
          <a:xfrm>
            <a:off x="3795363" y="3422938"/>
            <a:ext cx="1206440" cy="714171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err="1"/>
              <a:t>Probit</a:t>
            </a:r>
            <a:r>
              <a:rPr lang="en-US" sz="1600" kern="1200"/>
              <a:t> Regression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92B6C3-A536-4721-8986-4D0EC6D2E8C8}"/>
              </a:ext>
            </a:extLst>
          </p:cNvPr>
          <p:cNvCxnSpPr/>
          <p:nvPr/>
        </p:nvCxnSpPr>
        <p:spPr>
          <a:xfrm>
            <a:off x="3713034" y="3013970"/>
            <a:ext cx="0" cy="22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AC55E4-9B18-2B55-26C6-34CA46D6DE1B}"/>
              </a:ext>
            </a:extLst>
          </p:cNvPr>
          <p:cNvCxnSpPr>
            <a:cxnSpLocks/>
          </p:cNvCxnSpPr>
          <p:nvPr/>
        </p:nvCxnSpPr>
        <p:spPr>
          <a:xfrm flipH="1" flipV="1">
            <a:off x="2962725" y="3238380"/>
            <a:ext cx="1463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5FFF27-AB05-CD85-A4F4-D9A67FC886A9}"/>
              </a:ext>
            </a:extLst>
          </p:cNvPr>
          <p:cNvCxnSpPr/>
          <p:nvPr/>
        </p:nvCxnSpPr>
        <p:spPr>
          <a:xfrm>
            <a:off x="2962725" y="3238380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A265DC-5300-2E0F-61BE-DC0A6427C1D7}"/>
              </a:ext>
            </a:extLst>
          </p:cNvPr>
          <p:cNvCxnSpPr/>
          <p:nvPr/>
        </p:nvCxnSpPr>
        <p:spPr>
          <a:xfrm>
            <a:off x="4417707" y="3238939"/>
            <a:ext cx="0" cy="182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99C09F4-0740-B4A4-456E-673BD3B97FF9}"/>
              </a:ext>
            </a:extLst>
          </p:cNvPr>
          <p:cNvSpPr/>
          <p:nvPr/>
        </p:nvSpPr>
        <p:spPr>
          <a:xfrm>
            <a:off x="7946340" y="3432073"/>
            <a:ext cx="1622225" cy="714170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Multinomial Regression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7C6A94C-DFC0-3D55-2FFA-C5251C615F66}"/>
              </a:ext>
            </a:extLst>
          </p:cNvPr>
          <p:cNvSpPr/>
          <p:nvPr/>
        </p:nvSpPr>
        <p:spPr>
          <a:xfrm>
            <a:off x="7946340" y="2490279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Ordinal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E8A2353-116C-A441-43C1-950FF88834D3}"/>
              </a:ext>
            </a:extLst>
          </p:cNvPr>
          <p:cNvSpPr/>
          <p:nvPr/>
        </p:nvSpPr>
        <p:spPr>
          <a:xfrm>
            <a:off x="10277538" y="3432073"/>
            <a:ext cx="1622225" cy="714170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Multinomial Regression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3C54BB3-D25D-2C6F-6469-9874A704A402}"/>
              </a:ext>
            </a:extLst>
          </p:cNvPr>
          <p:cNvSpPr/>
          <p:nvPr/>
        </p:nvSpPr>
        <p:spPr>
          <a:xfrm>
            <a:off x="10277538" y="2490279"/>
            <a:ext cx="1622226" cy="525722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Counts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E3894A-5BDE-DF70-C3F6-47B7DE828940}"/>
              </a:ext>
            </a:extLst>
          </p:cNvPr>
          <p:cNvSpPr txBox="1"/>
          <p:nvPr/>
        </p:nvSpPr>
        <p:spPr>
          <a:xfrm>
            <a:off x="255727" y="4577077"/>
            <a:ext cx="1622226" cy="1374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>
            <a:defPPr>
              <a:defRPr lang="en-US"/>
            </a:defPPr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Regression tree,</a:t>
            </a:r>
          </a:p>
          <a:p>
            <a:r>
              <a:rPr lang="en-US"/>
              <a:t>K-nearest</a:t>
            </a:r>
          </a:p>
          <a:p>
            <a:r>
              <a:rPr lang="en-US"/>
              <a:t>neighbors,</a:t>
            </a:r>
          </a:p>
          <a:p>
            <a:r>
              <a:rPr lang="en-US"/>
              <a:t>etc.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7EC20A-3D6C-4CE9-8D83-66CCC0382023}"/>
              </a:ext>
            </a:extLst>
          </p:cNvPr>
          <p:cNvSpPr txBox="1"/>
          <p:nvPr/>
        </p:nvSpPr>
        <p:spPr>
          <a:xfrm>
            <a:off x="2367660" y="4572460"/>
            <a:ext cx="2634144" cy="13748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>
            <a:defPPr>
              <a:defRPr lang="en-US"/>
            </a:defPPr>
            <a:lvl1pPr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Linear discriminant analysis,</a:t>
            </a:r>
          </a:p>
          <a:p>
            <a:r>
              <a:rPr lang="en-US"/>
              <a:t>K-nearest neighbors,</a:t>
            </a:r>
          </a:p>
          <a:p>
            <a:r>
              <a:rPr lang="en-US"/>
              <a:t>Classification trees, etc.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13503DF-2E44-EC42-C769-577DD453E616}"/>
              </a:ext>
            </a:extLst>
          </p:cNvPr>
          <p:cNvSpPr/>
          <p:nvPr/>
        </p:nvSpPr>
        <p:spPr>
          <a:xfrm>
            <a:off x="8109966" y="5389111"/>
            <a:ext cx="2743201" cy="530204"/>
          </a:xfrm>
          <a:custGeom>
            <a:avLst/>
            <a:gdLst>
              <a:gd name="connsiteX0" fmla="*/ 0 w 1622226"/>
              <a:gd name="connsiteY0" fmla="*/ 0 h 811113"/>
              <a:gd name="connsiteX1" fmla="*/ 1622226 w 1622226"/>
              <a:gd name="connsiteY1" fmla="*/ 0 h 811113"/>
              <a:gd name="connsiteX2" fmla="*/ 1622226 w 1622226"/>
              <a:gd name="connsiteY2" fmla="*/ 811113 h 811113"/>
              <a:gd name="connsiteX3" fmla="*/ 0 w 1622226"/>
              <a:gd name="connsiteY3" fmla="*/ 811113 h 811113"/>
              <a:gd name="connsiteX4" fmla="*/ 0 w 1622226"/>
              <a:gd name="connsiteY4" fmla="*/ 0 h 81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226" h="811113">
                <a:moveTo>
                  <a:pt x="0" y="0"/>
                </a:moveTo>
                <a:lnTo>
                  <a:pt x="1622226" y="0"/>
                </a:lnTo>
                <a:lnTo>
                  <a:pt x="1622226" y="811113"/>
                </a:lnTo>
                <a:lnTo>
                  <a:pt x="0" y="811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i="1" kern="1200"/>
              <a:t>Non-Parametric Variations</a:t>
            </a:r>
          </a:p>
        </p:txBody>
      </p:sp>
    </p:spTree>
    <p:extLst>
      <p:ext uri="{BB962C8B-B14F-4D97-AF65-F5344CB8AC3E}">
        <p14:creationId xmlns:p14="http://schemas.microsoft.com/office/powerpoint/2010/main" val="376424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Power Analysis</a:t>
            </a:r>
          </a:p>
        </p:txBody>
      </p:sp>
    </p:spTree>
    <p:extLst>
      <p:ext uri="{BB962C8B-B14F-4D97-AF65-F5344CB8AC3E}">
        <p14:creationId xmlns:p14="http://schemas.microsoft.com/office/powerpoint/2010/main" val="30496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vs Control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6292E6-0D85-4E5E-9F07-67F05753FFE3}"/>
              </a:ext>
            </a:extLst>
          </p:cNvPr>
          <p:cNvSpPr txBox="1">
            <a:spLocks/>
          </p:cNvSpPr>
          <p:nvPr/>
        </p:nvSpPr>
        <p:spPr>
          <a:xfrm>
            <a:off x="838200" y="1168183"/>
            <a:ext cx="10851840" cy="576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24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20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Calibri" panose="020F0502020204030204" pitchFamily="34" charset="0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000000"/>
                </a:solidFill>
                <a:latin typeface="+mn-lt"/>
              </a:rPr>
              <a:t>Determine comparison groups volumes by evaluating: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 budget of the campaign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 </a:t>
            </a:r>
            <a:r>
              <a:rPr lang="en-US" sz="2000">
                <a:solidFill>
                  <a:srgbClr val="000000"/>
                </a:solidFill>
                <a:latin typeface="+mn-lt"/>
              </a:rPr>
              <a:t>conversion r</a:t>
            </a: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ate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Power required in the test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Confidence levels required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1-side vs 2-side test</a:t>
            </a:r>
          </a:p>
          <a:p>
            <a:pPr marL="339725" marR="0" lvl="0" indent="-339725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382CB-F5B5-4439-A152-9437662FD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1" b="5236"/>
          <a:stretch/>
        </p:blipFill>
        <p:spPr>
          <a:xfrm>
            <a:off x="4492437" y="2149661"/>
            <a:ext cx="6466814" cy="32896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A84D2C-95DA-4A17-8041-3FEB662D87A9}"/>
              </a:ext>
            </a:extLst>
          </p:cNvPr>
          <p:cNvSpPr/>
          <p:nvPr/>
        </p:nvSpPr>
        <p:spPr>
          <a:xfrm>
            <a:off x="4309450" y="2435382"/>
            <a:ext cx="5739897" cy="280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008C-E3FB-4585-80F2-58FCD131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Power of a test?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82407-E835-4A50-EE62-69D7F9B088CB}"/>
              </a:ext>
            </a:extLst>
          </p:cNvPr>
          <p:cNvSpPr txBox="1"/>
          <p:nvPr/>
        </p:nvSpPr>
        <p:spPr>
          <a:xfrm>
            <a:off x="531303" y="2352922"/>
            <a:ext cx="115684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The statistical power of a hypothesis test is the probability of detecting an effect, if there is a true effect present to detect.</a:t>
            </a:r>
          </a:p>
        </p:txBody>
      </p:sp>
    </p:spTree>
    <p:extLst>
      <p:ext uri="{BB962C8B-B14F-4D97-AF65-F5344CB8AC3E}">
        <p14:creationId xmlns:p14="http://schemas.microsoft.com/office/powerpoint/2010/main" val="203385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Univariate vs 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32608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Univariate vs Bivariate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335801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Univariate  Analysis: One variable analyzed at a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Bivariate Analysis: Two variables analyzed at a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Multivariate Analysis: More than two variables analyzed at a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Types of Analysis: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Descriptive Analysis: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Transformation of raw data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Deals with summary measures related to data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Ex: What is the average age of the data?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Inferential Analysis: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Carried out after descriptive analysis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Inferences drawn on parameters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/>
              <a:t>Ex: Is the average age of population different from 35?</a:t>
            </a:r>
          </a:p>
        </p:txBody>
      </p:sp>
    </p:spTree>
    <p:extLst>
      <p:ext uri="{BB962C8B-B14F-4D97-AF65-F5344CB8AC3E}">
        <p14:creationId xmlns:p14="http://schemas.microsoft.com/office/powerpoint/2010/main" val="31761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Univariate 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33580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Mean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Median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Mode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Range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Variance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Standard Deviation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Coefficient of variation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384928B-51BB-B5BC-62CF-96BFA1146B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9157" y="4161887"/>
          <a:ext cx="10544643" cy="1104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092991" imgH="742884" progId="Excel.Sheet.12">
                  <p:embed/>
                </p:oleObj>
              </mc:Choice>
              <mc:Fallback>
                <p:oleObj name="Worksheet" r:id="rId2" imgW="7092991" imgH="742884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384928B-51BB-B5BC-62CF-96BFA1146B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157" y="4161887"/>
                        <a:ext cx="10544643" cy="1104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882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Distribution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Bernoulli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Binomial Distribution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Uniform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Normal Distribution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Poisson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Exponential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Bivariate 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33580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Cross Tabulation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Spearman's rank correlation coefficient (used in case of ordinal data)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Pearson's linear correlation coefficient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Regression Analysis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Chi Square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/>
              <a:t>T test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/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3309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75197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A06A12-64BE-FD4B-84B5-BDA0C222A1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625" y="3379459"/>
            <a:ext cx="6604045" cy="741520"/>
          </a:xfrm>
        </p:spPr>
        <p:txBody>
          <a:bodyPr/>
          <a:lstStyle/>
          <a:p>
            <a:r>
              <a:rPr lang="en-US"/>
              <a:t>We Blend in to Create Results that Stand Out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6379BD-905F-FA4B-82B6-FEF571644B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3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Bernoulli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582382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Bernoulli distribution has only two possible outcomes (1 or 0) and a single trial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Heads or Tails when you toss a coin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Student will pass or fail an exam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 Random variable with Bernoulli distribution has: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Probability of success, say p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Probability of failure, say q or 1-p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Probability mass function: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Expected value of a random variable X: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/>
                <a:cs typeface="Calibri" panose="020F0502020204030204" pitchFamily="34" charset="0"/>
              </a:rPr>
              <a:t>	</a:t>
            </a:r>
            <a:r>
              <a:rPr lang="en-US" sz="16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E(X) = 1*p + 0*(1-p) = p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Variance of a random variable:</a:t>
            </a:r>
            <a:endParaRPr lang="en-US" sz="3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US" sz="16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V(X) = E(X²) – [E(X)]² = p – p² = p(1-p)</a:t>
            </a: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DA308D-8899-37F1-10CB-1071E92E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81" y="3338940"/>
            <a:ext cx="15144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rnoulli Random Variables and Binomial Random Variables - AnalystPrep |  CFA® Exam Study Notes">
            <a:extLst>
              <a:ext uri="{FF2B5EF4-FFF2-40B4-BE49-F238E27FC236}">
                <a16:creationId xmlns:a16="http://schemas.microsoft.com/office/drawing/2014/main" id="{2DBA0560-8D8D-2D70-F3D5-DDA86CA0E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9" t="45698" r="10927" b="11720"/>
          <a:stretch/>
        </p:blipFill>
        <p:spPr bwMode="auto">
          <a:xfrm>
            <a:off x="6549285" y="2099955"/>
            <a:ext cx="5075978" cy="146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B2FF7-5CF3-8D74-6D41-1B5F092B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278" y="3805992"/>
            <a:ext cx="4045985" cy="13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438274"/>
            <a:ext cx="10430226" cy="4294705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 distribution where only two outcomes are possible and where the probability of success and failure is same for all the trials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Each trial is independent and there are only two possible outcomes in a trial- either a success or a failure.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 total number of n identical trials are conducted.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probability of success and failure is same for all trials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Mathematical representation: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3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Mean &amp; variance of variable X: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4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/>
                <a:cs typeface="Calibri" panose="020F0502020204030204" pitchFamily="34" charset="0"/>
              </a:rPr>
              <a:t>      </a:t>
            </a: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/>
                <a:cs typeface="Calibri" panose="020F0502020204030204" pitchFamily="34" charset="0"/>
              </a:rPr>
              <a:t>n*p</a:t>
            </a:r>
            <a:r>
              <a:rPr lang="en-US" sz="16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	     </a:t>
            </a: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n*p*q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814F9D-3431-D99C-A365-0E405F22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17" y="3170150"/>
            <a:ext cx="2304996" cy="5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DF52AAF-CEDE-C4F0-47C4-95892CFA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526" y="2589351"/>
            <a:ext cx="4305032" cy="153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E6ABF6B-0E2B-9CB1-4350-F0278F19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526" y="4324837"/>
            <a:ext cx="4382302" cy="16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7031298" cy="4294705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Uniform distribution has same probability of each outcome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When you roll a fair die, the outcomes are 1 to 6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Probability of each card in deck of cards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Density function of uniformly distributed variable X 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Mean &amp; variance of variable X: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3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/>
                <a:cs typeface="Calibri" panose="020F0502020204030204" pitchFamily="34" charset="0"/>
              </a:rPr>
              <a:t>      </a:t>
            </a:r>
            <a:r>
              <a:rPr lang="en-US" sz="16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sz="1600" b="0" i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a+b</a:t>
            </a:r>
            <a:r>
              <a:rPr lang="en-US" sz="1600" b="0" i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)/2	     (b-a)²/12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EEC24A-DD54-84D5-8714-DC3F1319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84" y="2486025"/>
            <a:ext cx="5086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BB34DF-76E2-F9AC-2F68-5E74F2B4A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58" y="2618563"/>
            <a:ext cx="4170653" cy="3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438274"/>
            <a:ext cx="10430226" cy="5013897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Normal distribution represents the behavior of most of the situations in the universe with following characteristics: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mean, median and mode of the distribution coincide.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curve of the distribution is bell-shaped and symmetrical about the line x=μ.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total area under the curve is 1.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Exactly half of the values are to the left of the center and the other half to the right.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probability distribution function of Normal distribution: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Mean &amp; variance of variable X: µ &amp; </a:t>
            </a:r>
            <a:r>
              <a:rPr lang="el-GR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σ^2</a:t>
            </a: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Standard normal distribution: distribution with mean 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and standard deviation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07F515-3B9B-937D-55FD-E3D7B83C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46" y="3680032"/>
            <a:ext cx="4050167" cy="5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626D41-7969-47AD-B46C-3EDA7136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83" y="3982323"/>
            <a:ext cx="4222680" cy="28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A975D-44F8-562B-3EAF-465B9D703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8" t="9287" r="10641"/>
          <a:stretch/>
        </p:blipFill>
        <p:spPr>
          <a:xfrm>
            <a:off x="8568633" y="2333733"/>
            <a:ext cx="2799186" cy="17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Poisson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438274"/>
            <a:ext cx="10430226" cy="4389120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Poisson Distribution is applicable in situations where events occur at random points of time and space wherein our interest lies only in the number of occurrences of the event.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number of emergency calls recorded at a hospital in a day.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number of thefts reported in an area on a day.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Assumptions of Poisson distribution: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Any successful event should not influence the outcome of another successful event.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probability of success over a short interval must equal the probability of success over a longer interval.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probability of success in an interval approaches zero as the interval becomes smaller.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Probability mass function of Poisson distribution: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Expected value &amp; Variance of Poisson distribution: </a:t>
            </a:r>
            <a:r>
              <a:rPr lang="el-GR" sz="1800" i="0">
                <a:solidFill>
                  <a:srgbClr val="333333"/>
                </a:solidFill>
                <a:effectLst/>
                <a:ea typeface="Roboto" panose="02000000000000000000" pitchFamily="2" charset="0"/>
              </a:rPr>
              <a:t>λ</a:t>
            </a:r>
            <a:endParaRPr lang="en-US" sz="18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5AE59-717C-3FE9-A3F3-1E1979AA2613}"/>
              </a:ext>
            </a:extLst>
          </p:cNvPr>
          <p:cNvSpPr txBox="1"/>
          <p:nvPr/>
        </p:nvSpPr>
        <p:spPr>
          <a:xfrm>
            <a:off x="1833885" y="4466980"/>
            <a:ext cx="2139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is a Poisson random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λ is an average rate of value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FFB2F79-46D5-BAD4-6D85-6B70A13B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79" y="3799970"/>
            <a:ext cx="4599746" cy="19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E26BBB-BD28-9B41-3823-D924C5E806DC}"/>
              </a:ext>
            </a:extLst>
          </p:cNvPr>
          <p:cNvSpPr txBox="1"/>
          <p:nvPr/>
        </p:nvSpPr>
        <p:spPr>
          <a:xfrm>
            <a:off x="1661845" y="3932962"/>
            <a:ext cx="2139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f(x) =(e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– </a:t>
            </a:r>
            <a:r>
              <a:rPr kumimoji="0" lang="el-GR" sz="2000" b="0" i="0" u="none" strike="noStrike" kern="1200" cap="none" spc="0" normalizeH="0" baseline="3000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λ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 λ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x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Roboto" panose="02000000000000000000" pitchFamily="2" charset="0"/>
                <a:cs typeface="+mn-cs"/>
              </a:rPr>
              <a:t>)/x!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E2E7B"/>
              </a:solidFill>
              <a:effectLst/>
              <a:uLnTx/>
              <a:uFillTx/>
              <a:latin typeface="Calibri" panose="020F0502020204030204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F97F2F4-2CD8-41D4-A8CF-146DAACA347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43499" y="1438274"/>
                <a:ext cx="10430226" cy="4389120"/>
              </a:xfrm>
            </p:spPr>
            <p:txBody>
              <a:bodyPr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Exponential distribution is the probability distribution of the time between events in a Poisson point process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16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Exponential distribution models the interval of time between the calls.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16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Length of time between metro arrivals.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16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Expected life of a machine, human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ClrTx/>
                  <a:buFont typeface="Arial" panose="020B0604020202020204" pitchFamily="34" charset="0"/>
                  <a:buChar char="•"/>
                  <a:defRPr/>
                </a:pPr>
                <a:r>
                  <a:rPr lang="en-US" sz="16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The amount of money spent by the customer on one trip to the supermarket</a:t>
                </a:r>
              </a:p>
              <a:p>
                <a:pPr lvl="1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  <a:defRPr/>
                </a:pPr>
                <a:endParaRPr lang="en-US" sz="160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Probability distribution function of Exponential distribution:</a:t>
                </a:r>
              </a:p>
              <a:p>
                <a:pPr lvl="1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32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	</a:t>
                </a:r>
                <a:r>
                  <a:rPr lang="en-US" sz="20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   f(x) = { </a:t>
                </a:r>
                <a:r>
                  <a:rPr lang="el-GR" sz="20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λ</a:t>
                </a:r>
                <a:r>
                  <a:rPr lang="en-US" sz="20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e-</a:t>
                </a:r>
                <a:r>
                  <a:rPr lang="el-GR" sz="20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λ</a:t>
                </a:r>
                <a:r>
                  <a:rPr lang="en-US" sz="20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x,  x ≥ 0</a:t>
                </a:r>
              </a:p>
              <a:p>
                <a:pPr lvl="1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	</a:t>
                </a:r>
                <a:r>
                  <a:rPr lang="en-US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    λ&gt;0 is called the rate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80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Mean &amp; Variance of Exponential Distribution: 	1/</a:t>
                </a:r>
                <a:r>
                  <a:rPr lang="el-GR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λ</a:t>
                </a:r>
                <a:r>
                  <a:rPr lang="en-US" sz="1800">
                    <a:solidFill>
                      <a:srgbClr val="000000"/>
                    </a:solidFill>
                    <a:latin typeface="Calibri" panose="020F0502020204030204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000000"/>
                            </a:solidFill>
                            <a:cs typeface="Calibri" panose="020F0502020204030204" pitchFamily="34" charset="0"/>
                          </a:rPr>
                          <m:t>1/</m:t>
                        </m:r>
                        <m:r>
                          <m:rPr>
                            <m:nor/>
                          </m:rPr>
                          <a:rPr lang="el-GR" sz="1800" dirty="0">
                            <a:solidFill>
                              <a:srgbClr val="000000"/>
                            </a:solidFill>
                            <a:cs typeface="Calibri" panose="020F0502020204030204" pitchFamily="34" charset="0"/>
                          </a:rPr>
                          <m:t>λ</m:t>
                        </m:r>
                      </m:e>
                      <m:sup>
                        <m: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>
                  <a:solidFill>
                    <a:srgbClr val="000000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F97F2F4-2CD8-41D4-A8CF-146DAACA3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43499" y="1438274"/>
                <a:ext cx="10430226" cy="4389120"/>
              </a:xfrm>
              <a:blipFill>
                <a:blip r:embed="rId2"/>
                <a:stretch>
                  <a:fillRect l="-409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4E11C7E7-AF15-37C1-4B77-AF650854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09" y="3506680"/>
            <a:ext cx="3911316" cy="232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0788c493542301b04ffc51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oolkit Deck _Enhanced Logo " id="{3BEF1FCF-AEFE-456B-88E7-2F69F1671E73}" vid="{6974D2D1-2205-442C-A77F-A9794D379C5E}"/>
    </a:ext>
  </a:extLst>
</a:theme>
</file>

<file path=ppt/theme/theme2.xml><?xml version="1.0" encoding="utf-8"?>
<a:theme xmlns:a="http://schemas.openxmlformats.org/drawingml/2006/main" name="1_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18EE09E298C478981D2CADB87EA72" ma:contentTypeVersion="6" ma:contentTypeDescription="Create a new document." ma:contentTypeScope="" ma:versionID="d894a7f0159646978f1ed6b287ff8ac0">
  <xsd:schema xmlns:xsd="http://www.w3.org/2001/XMLSchema" xmlns:xs="http://www.w3.org/2001/XMLSchema" xmlns:p="http://schemas.microsoft.com/office/2006/metadata/properties" xmlns:ns2="82b2acd0-1aec-47cb-81ad-96825cda9d95" xmlns:ns3="62aeab3a-f4cc-4ba7-a6ee-35f1a5bcc56b" targetNamespace="http://schemas.microsoft.com/office/2006/metadata/properties" ma:root="true" ma:fieldsID="33ff630266e345f4837c5b900b9fa998" ns2:_="" ns3:_="">
    <xsd:import namespace="82b2acd0-1aec-47cb-81ad-96825cda9d95"/>
    <xsd:import namespace="62aeab3a-f4cc-4ba7-a6ee-35f1a5bcc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2acd0-1aec-47cb-81ad-96825cda9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eab3a-f4cc-4ba7-a6ee-35f1a5bcc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A557DA-01FD-4323-A641-471F436378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63C728-2947-4881-85B6-834FA6505A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2acd0-1aec-47cb-81ad-96825cda9d95"/>
    <ds:schemaRef ds:uri="62aeab3a-f4cc-4ba7-a6ee-35f1a5bcc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97810A-74C2-4283-96B9-51A0A374B297}">
  <ds:schemaRefs>
    <ds:schemaRef ds:uri="62aeab3a-f4cc-4ba7-a6ee-35f1a5bcc56b"/>
    <ds:schemaRef ds:uri="http://www.w3.org/XML/1998/namespace"/>
    <ds:schemaRef ds:uri="82b2acd0-1aec-47cb-81ad-96825cda9d9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Blend360 Toolkit Deck _Enhanced Logo </Template>
  <TotalTime>181</TotalTime>
  <Words>1662</Words>
  <Application>Microsoft Office PowerPoint</Application>
  <PresentationFormat>Widescreen</PresentationFormat>
  <Paragraphs>276</Paragraphs>
  <Slides>32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Cambria Math</vt:lpstr>
      <vt:lpstr>Gotham Regular</vt:lpstr>
      <vt:lpstr>Lato</vt:lpstr>
      <vt:lpstr>Proxima Nova Rg</vt:lpstr>
      <vt:lpstr>Blank Slide</vt:lpstr>
      <vt:lpstr>1_Blank Slide</vt:lpstr>
      <vt:lpstr>Worksheet</vt:lpstr>
      <vt:lpstr>Stats 101 Session 2</vt:lpstr>
      <vt:lpstr>PowerPoint Presentation</vt:lpstr>
      <vt:lpstr>Common Distribution Types</vt:lpstr>
      <vt:lpstr>Bernoulli Distribution</vt:lpstr>
      <vt:lpstr>Binomial Distribution</vt:lpstr>
      <vt:lpstr>Uniform Distribution</vt:lpstr>
      <vt:lpstr>Normal Distribution</vt:lpstr>
      <vt:lpstr>Poisson Distribution</vt:lpstr>
      <vt:lpstr>Exponential Distribution</vt:lpstr>
      <vt:lpstr>Example</vt:lpstr>
      <vt:lpstr>Example</vt:lpstr>
      <vt:lpstr>PowerPoint Presentation</vt:lpstr>
      <vt:lpstr>Statistical Test</vt:lpstr>
      <vt:lpstr>Components to a statistical test</vt:lpstr>
      <vt:lpstr>Example</vt:lpstr>
      <vt:lpstr>Hypothesis</vt:lpstr>
      <vt:lpstr>Analysis</vt:lpstr>
      <vt:lpstr>Hypothesis</vt:lpstr>
      <vt:lpstr>Experiment</vt:lpstr>
      <vt:lpstr>Analysis</vt:lpstr>
      <vt:lpstr>Tests/ Models – Questions to ask</vt:lpstr>
      <vt:lpstr>Tests Overview</vt:lpstr>
      <vt:lpstr>Models Overview</vt:lpstr>
      <vt:lpstr>PowerPoint Presentation</vt:lpstr>
      <vt:lpstr>Test vs Control</vt:lpstr>
      <vt:lpstr>What is Power of a test?</vt:lpstr>
      <vt:lpstr>PowerPoint Presentation</vt:lpstr>
      <vt:lpstr>Univariate vs Bivariate</vt:lpstr>
      <vt:lpstr>Sample Univariate  Analysis</vt:lpstr>
      <vt:lpstr>Sample Bivariate 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101</dc:title>
  <dc:creator>Sagar Math</dc:creator>
  <cp:lastModifiedBy>Udheep Sai Cherukuri</cp:lastModifiedBy>
  <cp:revision>9</cp:revision>
  <cp:lastPrinted>2019-10-06T23:07:43Z</cp:lastPrinted>
  <dcterms:created xsi:type="dcterms:W3CDTF">2022-07-05T09:57:31Z</dcterms:created>
  <dcterms:modified xsi:type="dcterms:W3CDTF">2023-03-21T10:10:37Z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0x01010048818EE09E298C478981D2CADB87EA72</vt:lpwstr>
  </property>
</Properties>
</file>